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72F0-07D2-4B80-8A6D-96CCB4BAA96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21F6E-35BB-4055-8B4F-A0855FA0E2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72F0-07D2-4B80-8A6D-96CCB4BAA96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21F6E-35BB-4055-8B4F-A0855FA0E2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72F0-07D2-4B80-8A6D-96CCB4BAA96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21F6E-35BB-4055-8B4F-A0855FA0E2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72F0-07D2-4B80-8A6D-96CCB4BAA96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21F6E-35BB-4055-8B4F-A0855FA0E2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72F0-07D2-4B80-8A6D-96CCB4BAA96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21F6E-35BB-4055-8B4F-A0855FA0E2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72F0-07D2-4B80-8A6D-96CCB4BAA96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21F6E-35BB-4055-8B4F-A0855FA0E2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72F0-07D2-4B80-8A6D-96CCB4BAA96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21F6E-35BB-4055-8B4F-A0855FA0E2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72F0-07D2-4B80-8A6D-96CCB4BAA96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21F6E-35BB-4055-8B4F-A0855FA0E2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72F0-07D2-4B80-8A6D-96CCB4BAA96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21F6E-35BB-4055-8B4F-A0855FA0E2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72F0-07D2-4B80-8A6D-96CCB4BAA96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21F6E-35BB-4055-8B4F-A0855FA0E2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572F0-07D2-4B80-8A6D-96CCB4BAA96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21F6E-35BB-4055-8B4F-A0855FA0E2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572F0-07D2-4B80-8A6D-96CCB4BAA96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21F6E-35BB-4055-8B4F-A0855FA0E2E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036939" y="414810"/>
            <a:ext cx="1584865" cy="646703"/>
            <a:chOff x="2036939" y="414810"/>
            <a:chExt cx="1584865" cy="646703"/>
          </a:xfrm>
        </p:grpSpPr>
        <p:sp>
          <p:nvSpPr>
            <p:cNvPr id="2" name="Freeform 1"/>
            <p:cNvSpPr/>
            <p:nvPr/>
          </p:nvSpPr>
          <p:spPr>
            <a:xfrm>
              <a:off x="2036939" y="414810"/>
              <a:ext cx="405673" cy="646703"/>
            </a:xfrm>
            <a:custGeom>
              <a:avLst/>
              <a:gdLst/>
              <a:ahLst/>
              <a:cxnLst/>
              <a:rect l="0" t="0" r="0" b="0"/>
              <a:pathLst>
                <a:path w="405673" h="646703">
                  <a:moveTo>
                    <a:pt x="5589" y="122143"/>
                  </a:moveTo>
                  <a:lnTo>
                    <a:pt x="0" y="105375"/>
                  </a:lnTo>
                  <a:lnTo>
                    <a:pt x="375" y="87784"/>
                  </a:lnTo>
                  <a:lnTo>
                    <a:pt x="5612" y="69438"/>
                  </a:lnTo>
                  <a:lnTo>
                    <a:pt x="34592" y="31350"/>
                  </a:lnTo>
                  <a:lnTo>
                    <a:pt x="54997" y="9973"/>
                  </a:lnTo>
                  <a:lnTo>
                    <a:pt x="75121" y="2100"/>
                  </a:lnTo>
                  <a:lnTo>
                    <a:pt x="87039" y="0"/>
                  </a:lnTo>
                  <a:lnTo>
                    <a:pt x="112759" y="3906"/>
                  </a:lnTo>
                  <a:lnTo>
                    <a:pt x="147308" y="19260"/>
                  </a:lnTo>
                  <a:lnTo>
                    <a:pt x="210088" y="73104"/>
                  </a:lnTo>
                  <a:lnTo>
                    <a:pt x="245505" y="104224"/>
                  </a:lnTo>
                  <a:lnTo>
                    <a:pt x="296747" y="165904"/>
                  </a:lnTo>
                  <a:lnTo>
                    <a:pt x="328836" y="225449"/>
                  </a:lnTo>
                  <a:lnTo>
                    <a:pt x="347937" y="288215"/>
                  </a:lnTo>
                  <a:lnTo>
                    <a:pt x="352024" y="349703"/>
                  </a:lnTo>
                  <a:lnTo>
                    <a:pt x="352731" y="402088"/>
                  </a:lnTo>
                  <a:lnTo>
                    <a:pt x="347381" y="456121"/>
                  </a:lnTo>
                  <a:lnTo>
                    <a:pt x="325452" y="517550"/>
                  </a:lnTo>
                  <a:lnTo>
                    <a:pt x="286877" y="574989"/>
                  </a:lnTo>
                  <a:lnTo>
                    <a:pt x="241942" y="620194"/>
                  </a:lnTo>
                  <a:lnTo>
                    <a:pt x="206381" y="639121"/>
                  </a:lnTo>
                  <a:lnTo>
                    <a:pt x="152443" y="646702"/>
                  </a:lnTo>
                  <a:lnTo>
                    <a:pt x="127009" y="645399"/>
                  </a:lnTo>
                  <a:lnTo>
                    <a:pt x="107907" y="637021"/>
                  </a:lnTo>
                  <a:lnTo>
                    <a:pt x="83999" y="619150"/>
                  </a:lnTo>
                  <a:lnTo>
                    <a:pt x="75533" y="599618"/>
                  </a:lnTo>
                  <a:lnTo>
                    <a:pt x="73275" y="587859"/>
                  </a:lnTo>
                  <a:lnTo>
                    <a:pt x="77006" y="562315"/>
                  </a:lnTo>
                  <a:lnTo>
                    <a:pt x="81276" y="548952"/>
                  </a:lnTo>
                  <a:lnTo>
                    <a:pt x="88803" y="538873"/>
                  </a:lnTo>
                  <a:lnTo>
                    <a:pt x="120582" y="519099"/>
                  </a:lnTo>
                  <a:lnTo>
                    <a:pt x="155085" y="507001"/>
                  </a:lnTo>
                  <a:lnTo>
                    <a:pt x="217959" y="499201"/>
                  </a:lnTo>
                  <a:lnTo>
                    <a:pt x="269335" y="496296"/>
                  </a:lnTo>
                  <a:lnTo>
                    <a:pt x="318482" y="502845"/>
                  </a:lnTo>
                  <a:lnTo>
                    <a:pt x="380499" y="517767"/>
                  </a:lnTo>
                  <a:lnTo>
                    <a:pt x="405672" y="5222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63709" y="937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90051" y="465431"/>
              <a:ext cx="410613" cy="447155"/>
            </a:xfrm>
            <a:custGeom>
              <a:avLst/>
              <a:gdLst/>
              <a:ahLst/>
              <a:cxnLst/>
              <a:rect l="0" t="0" r="0" b="0"/>
              <a:pathLst>
                <a:path w="410613" h="447155">
                  <a:moveTo>
                    <a:pt x="0" y="145221"/>
                  </a:moveTo>
                  <a:lnTo>
                    <a:pt x="11179" y="134043"/>
                  </a:lnTo>
                  <a:lnTo>
                    <a:pt x="40434" y="77593"/>
                  </a:lnTo>
                  <a:lnTo>
                    <a:pt x="68212" y="41396"/>
                  </a:lnTo>
                  <a:lnTo>
                    <a:pt x="97420" y="24901"/>
                  </a:lnTo>
                  <a:lnTo>
                    <a:pt x="148619" y="8847"/>
                  </a:lnTo>
                  <a:lnTo>
                    <a:pt x="209382" y="0"/>
                  </a:lnTo>
                  <a:lnTo>
                    <a:pt x="240068" y="8149"/>
                  </a:lnTo>
                  <a:lnTo>
                    <a:pt x="297895" y="41976"/>
                  </a:lnTo>
                  <a:lnTo>
                    <a:pt x="316842" y="61900"/>
                  </a:lnTo>
                  <a:lnTo>
                    <a:pt x="354936" y="115911"/>
                  </a:lnTo>
                  <a:lnTo>
                    <a:pt x="378760" y="177007"/>
                  </a:lnTo>
                  <a:lnTo>
                    <a:pt x="384757" y="201462"/>
                  </a:lnTo>
                  <a:lnTo>
                    <a:pt x="385794" y="254692"/>
                  </a:lnTo>
                  <a:lnTo>
                    <a:pt x="372323" y="312578"/>
                  </a:lnTo>
                  <a:lnTo>
                    <a:pt x="349930" y="372125"/>
                  </a:lnTo>
                  <a:lnTo>
                    <a:pt x="345590" y="384228"/>
                  </a:lnTo>
                  <a:lnTo>
                    <a:pt x="317127" y="418029"/>
                  </a:lnTo>
                  <a:lnTo>
                    <a:pt x="279057" y="439093"/>
                  </a:lnTo>
                  <a:lnTo>
                    <a:pt x="238142" y="447154"/>
                  </a:lnTo>
                  <a:lnTo>
                    <a:pt x="201972" y="443953"/>
                  </a:lnTo>
                  <a:lnTo>
                    <a:pt x="182962" y="432409"/>
                  </a:lnTo>
                  <a:lnTo>
                    <a:pt x="167884" y="415580"/>
                  </a:lnTo>
                  <a:lnTo>
                    <a:pt x="157284" y="396402"/>
                  </a:lnTo>
                  <a:lnTo>
                    <a:pt x="154912" y="376180"/>
                  </a:lnTo>
                  <a:lnTo>
                    <a:pt x="158927" y="356664"/>
                  </a:lnTo>
                  <a:lnTo>
                    <a:pt x="168510" y="340192"/>
                  </a:lnTo>
                  <a:lnTo>
                    <a:pt x="183688" y="328191"/>
                  </a:lnTo>
                  <a:lnTo>
                    <a:pt x="227617" y="310955"/>
                  </a:lnTo>
                  <a:lnTo>
                    <a:pt x="250902" y="309738"/>
                  </a:lnTo>
                  <a:lnTo>
                    <a:pt x="300036" y="312899"/>
                  </a:lnTo>
                  <a:lnTo>
                    <a:pt x="360867" y="320759"/>
                  </a:lnTo>
                  <a:lnTo>
                    <a:pt x="410612" y="3242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48103" y="705409"/>
              <a:ext cx="73701" cy="31586"/>
            </a:xfrm>
            <a:custGeom>
              <a:avLst/>
              <a:gdLst/>
              <a:ahLst/>
              <a:cxnLst/>
              <a:rect l="0" t="0" r="0" b="0"/>
              <a:pathLst>
                <a:path w="73701" h="31586">
                  <a:moveTo>
                    <a:pt x="73700" y="0"/>
                  </a:moveTo>
                  <a:lnTo>
                    <a:pt x="13781" y="2634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222565" y="357968"/>
            <a:ext cx="1427195" cy="747525"/>
            <a:chOff x="4222565" y="357968"/>
            <a:chExt cx="1427195" cy="747525"/>
          </a:xfrm>
        </p:grpSpPr>
        <p:sp>
          <p:nvSpPr>
            <p:cNvPr id="7" name="Freeform 6"/>
            <p:cNvSpPr/>
            <p:nvPr/>
          </p:nvSpPr>
          <p:spPr>
            <a:xfrm>
              <a:off x="4222565" y="357968"/>
              <a:ext cx="502647" cy="611029"/>
            </a:xfrm>
            <a:custGeom>
              <a:avLst/>
              <a:gdLst/>
              <a:ahLst/>
              <a:cxnLst/>
              <a:rect l="0" t="0" r="0" b="0"/>
              <a:pathLst>
                <a:path w="502647" h="611029">
                  <a:moveTo>
                    <a:pt x="41476" y="0"/>
                  </a:moveTo>
                  <a:lnTo>
                    <a:pt x="17757" y="58617"/>
                  </a:lnTo>
                  <a:lnTo>
                    <a:pt x="6632" y="104586"/>
                  </a:lnTo>
                  <a:lnTo>
                    <a:pt x="1516" y="160840"/>
                  </a:lnTo>
                  <a:lnTo>
                    <a:pt x="0" y="210783"/>
                  </a:lnTo>
                  <a:lnTo>
                    <a:pt x="6724" y="269581"/>
                  </a:lnTo>
                  <a:lnTo>
                    <a:pt x="12385" y="326255"/>
                  </a:lnTo>
                  <a:lnTo>
                    <a:pt x="18832" y="382510"/>
                  </a:lnTo>
                  <a:lnTo>
                    <a:pt x="28511" y="437513"/>
                  </a:lnTo>
                  <a:lnTo>
                    <a:pt x="45127" y="494223"/>
                  </a:lnTo>
                  <a:lnTo>
                    <a:pt x="68791" y="550521"/>
                  </a:lnTo>
                  <a:lnTo>
                    <a:pt x="95972" y="584257"/>
                  </a:lnTo>
                  <a:lnTo>
                    <a:pt x="118339" y="600092"/>
                  </a:lnTo>
                  <a:lnTo>
                    <a:pt x="147777" y="611028"/>
                  </a:lnTo>
                  <a:lnTo>
                    <a:pt x="180358" y="610430"/>
                  </a:lnTo>
                  <a:lnTo>
                    <a:pt x="237756" y="596571"/>
                  </a:lnTo>
                  <a:lnTo>
                    <a:pt x="297360" y="566927"/>
                  </a:lnTo>
                  <a:lnTo>
                    <a:pt x="332933" y="543365"/>
                  </a:lnTo>
                  <a:lnTo>
                    <a:pt x="381296" y="490016"/>
                  </a:lnTo>
                  <a:lnTo>
                    <a:pt x="416913" y="432651"/>
                  </a:lnTo>
                  <a:lnTo>
                    <a:pt x="448957" y="376036"/>
                  </a:lnTo>
                  <a:lnTo>
                    <a:pt x="465507" y="322284"/>
                  </a:lnTo>
                  <a:lnTo>
                    <a:pt x="483592" y="260940"/>
                  </a:lnTo>
                  <a:lnTo>
                    <a:pt x="497695" y="206612"/>
                  </a:lnTo>
                  <a:lnTo>
                    <a:pt x="502646" y="148046"/>
                  </a:lnTo>
                  <a:lnTo>
                    <a:pt x="497083" y="87346"/>
                  </a:lnTo>
                  <a:lnTo>
                    <a:pt x="491651" y="34628"/>
                  </a:lnTo>
                  <a:lnTo>
                    <a:pt x="4836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43109" y="561303"/>
              <a:ext cx="170153" cy="268922"/>
            </a:xfrm>
            <a:custGeom>
              <a:avLst/>
              <a:gdLst/>
              <a:ahLst/>
              <a:cxnLst/>
              <a:rect l="0" t="0" r="0" b="0"/>
              <a:pathLst>
                <a:path w="170153" h="268922">
                  <a:moveTo>
                    <a:pt x="157927" y="7235"/>
                  </a:moveTo>
                  <a:lnTo>
                    <a:pt x="130371" y="0"/>
                  </a:lnTo>
                  <a:lnTo>
                    <a:pt x="89581" y="22"/>
                  </a:lnTo>
                  <a:lnTo>
                    <a:pt x="55398" y="13807"/>
                  </a:lnTo>
                  <a:lnTo>
                    <a:pt x="14863" y="46243"/>
                  </a:lnTo>
                  <a:lnTo>
                    <a:pt x="11078" y="54298"/>
                  </a:lnTo>
                  <a:lnTo>
                    <a:pt x="9993" y="72606"/>
                  </a:lnTo>
                  <a:lnTo>
                    <a:pt x="13681" y="80061"/>
                  </a:lnTo>
                  <a:lnTo>
                    <a:pt x="27137" y="91465"/>
                  </a:lnTo>
                  <a:lnTo>
                    <a:pt x="82833" y="115178"/>
                  </a:lnTo>
                  <a:lnTo>
                    <a:pt x="144157" y="154868"/>
                  </a:lnTo>
                  <a:lnTo>
                    <a:pt x="158826" y="169946"/>
                  </a:lnTo>
                  <a:lnTo>
                    <a:pt x="169245" y="188346"/>
                  </a:lnTo>
                  <a:lnTo>
                    <a:pt x="170152" y="199335"/>
                  </a:lnTo>
                  <a:lnTo>
                    <a:pt x="164920" y="224024"/>
                  </a:lnTo>
                  <a:lnTo>
                    <a:pt x="151676" y="244356"/>
                  </a:lnTo>
                  <a:lnTo>
                    <a:pt x="143231" y="253053"/>
                  </a:lnTo>
                  <a:lnTo>
                    <a:pt x="121370" y="262717"/>
                  </a:lnTo>
                  <a:lnTo>
                    <a:pt x="69208" y="268921"/>
                  </a:lnTo>
                  <a:lnTo>
                    <a:pt x="17562" y="261913"/>
                  </a:lnTo>
                  <a:lnTo>
                    <a:pt x="0" y="259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95792" y="621181"/>
              <a:ext cx="21059" cy="178985"/>
            </a:xfrm>
            <a:custGeom>
              <a:avLst/>
              <a:gdLst/>
              <a:ahLst/>
              <a:cxnLst/>
              <a:rect l="0" t="0" r="0" b="0"/>
              <a:pathLst>
                <a:path w="21059" h="178985">
                  <a:moveTo>
                    <a:pt x="0" y="0"/>
                  </a:moveTo>
                  <a:lnTo>
                    <a:pt x="5590" y="58617"/>
                  </a:lnTo>
                  <a:lnTo>
                    <a:pt x="10723" y="111621"/>
                  </a:lnTo>
                  <a:lnTo>
                    <a:pt x="18669" y="153980"/>
                  </a:lnTo>
                  <a:lnTo>
                    <a:pt x="21058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74735" y="4421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92694" y="591213"/>
              <a:ext cx="166312" cy="198425"/>
            </a:xfrm>
            <a:custGeom>
              <a:avLst/>
              <a:gdLst/>
              <a:ahLst/>
              <a:cxnLst/>
              <a:rect l="0" t="0" r="0" b="0"/>
              <a:pathLst>
                <a:path w="166312" h="198425">
                  <a:moveTo>
                    <a:pt x="8383" y="93139"/>
                  </a:moveTo>
                  <a:lnTo>
                    <a:pt x="8383" y="147283"/>
                  </a:lnTo>
                  <a:lnTo>
                    <a:pt x="8383" y="160821"/>
                  </a:lnTo>
                  <a:lnTo>
                    <a:pt x="7214" y="165166"/>
                  </a:lnTo>
                  <a:lnTo>
                    <a:pt x="5264" y="163384"/>
                  </a:lnTo>
                  <a:lnTo>
                    <a:pt x="2794" y="157516"/>
                  </a:lnTo>
                  <a:lnTo>
                    <a:pt x="0" y="108412"/>
                  </a:lnTo>
                  <a:lnTo>
                    <a:pt x="12637" y="51650"/>
                  </a:lnTo>
                  <a:lnTo>
                    <a:pt x="28231" y="25214"/>
                  </a:lnTo>
                  <a:lnTo>
                    <a:pt x="47669" y="2563"/>
                  </a:lnTo>
                  <a:lnTo>
                    <a:pt x="55631" y="0"/>
                  </a:lnTo>
                  <a:lnTo>
                    <a:pt x="73836" y="3391"/>
                  </a:lnTo>
                  <a:lnTo>
                    <a:pt x="98227" y="18454"/>
                  </a:lnTo>
                  <a:lnTo>
                    <a:pt x="120272" y="48913"/>
                  </a:lnTo>
                  <a:lnTo>
                    <a:pt x="147394" y="111722"/>
                  </a:lnTo>
                  <a:lnTo>
                    <a:pt x="157904" y="135323"/>
                  </a:lnTo>
                  <a:lnTo>
                    <a:pt x="166311" y="198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48477" y="592905"/>
              <a:ext cx="301283" cy="512588"/>
            </a:xfrm>
            <a:custGeom>
              <a:avLst/>
              <a:gdLst/>
              <a:ahLst/>
              <a:cxnLst/>
              <a:rect l="0" t="0" r="0" b="0"/>
              <a:pathLst>
                <a:path w="301283" h="512588">
                  <a:moveTo>
                    <a:pt x="231626" y="144089"/>
                  </a:moveTo>
                  <a:lnTo>
                    <a:pt x="237692" y="111637"/>
                  </a:lnTo>
                  <a:lnTo>
                    <a:pt x="227067" y="59747"/>
                  </a:lnTo>
                  <a:lnTo>
                    <a:pt x="211688" y="28242"/>
                  </a:lnTo>
                  <a:lnTo>
                    <a:pt x="195858" y="13443"/>
                  </a:lnTo>
                  <a:lnTo>
                    <a:pt x="175955" y="4136"/>
                  </a:lnTo>
                  <a:lnTo>
                    <a:pt x="151512" y="0"/>
                  </a:lnTo>
                  <a:lnTo>
                    <a:pt x="131289" y="4400"/>
                  </a:lnTo>
                  <a:lnTo>
                    <a:pt x="122621" y="8849"/>
                  </a:lnTo>
                  <a:lnTo>
                    <a:pt x="109870" y="23151"/>
                  </a:lnTo>
                  <a:lnTo>
                    <a:pt x="92152" y="66518"/>
                  </a:lnTo>
                  <a:lnTo>
                    <a:pt x="92164" y="106417"/>
                  </a:lnTo>
                  <a:lnTo>
                    <a:pt x="99577" y="142286"/>
                  </a:lnTo>
                  <a:lnTo>
                    <a:pt x="114772" y="169551"/>
                  </a:lnTo>
                  <a:lnTo>
                    <a:pt x="123308" y="175102"/>
                  </a:lnTo>
                  <a:lnTo>
                    <a:pt x="145271" y="181269"/>
                  </a:lnTo>
                  <a:lnTo>
                    <a:pt x="167510" y="177771"/>
                  </a:lnTo>
                  <a:lnTo>
                    <a:pt x="196641" y="162648"/>
                  </a:lnTo>
                  <a:lnTo>
                    <a:pt x="227445" y="136577"/>
                  </a:lnTo>
                  <a:lnTo>
                    <a:pt x="233519" y="137911"/>
                  </a:lnTo>
                  <a:lnTo>
                    <a:pt x="238737" y="144650"/>
                  </a:lnTo>
                  <a:lnTo>
                    <a:pt x="255518" y="197493"/>
                  </a:lnTo>
                  <a:lnTo>
                    <a:pt x="273651" y="258617"/>
                  </a:lnTo>
                  <a:lnTo>
                    <a:pt x="291276" y="315885"/>
                  </a:lnTo>
                  <a:lnTo>
                    <a:pt x="300643" y="366957"/>
                  </a:lnTo>
                  <a:lnTo>
                    <a:pt x="301282" y="424202"/>
                  </a:lnTo>
                  <a:lnTo>
                    <a:pt x="295339" y="446399"/>
                  </a:lnTo>
                  <a:lnTo>
                    <a:pt x="284900" y="464062"/>
                  </a:lnTo>
                  <a:lnTo>
                    <a:pt x="263102" y="476592"/>
                  </a:lnTo>
                  <a:lnTo>
                    <a:pt x="201449" y="494168"/>
                  </a:lnTo>
                  <a:lnTo>
                    <a:pt x="155875" y="499721"/>
                  </a:lnTo>
                  <a:lnTo>
                    <a:pt x="95968" y="501366"/>
                  </a:lnTo>
                  <a:lnTo>
                    <a:pt x="37533" y="507442"/>
                  </a:lnTo>
                  <a:lnTo>
                    <a:pt x="0" y="5125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722648" y="1579274"/>
            <a:ext cx="5699775" cy="908643"/>
            <a:chOff x="1722648" y="1579274"/>
            <a:chExt cx="5699775" cy="908643"/>
          </a:xfrm>
        </p:grpSpPr>
        <p:sp>
          <p:nvSpPr>
            <p:cNvPr id="14" name="Freeform 13"/>
            <p:cNvSpPr/>
            <p:nvPr/>
          </p:nvSpPr>
          <p:spPr>
            <a:xfrm>
              <a:off x="1722648" y="1610860"/>
              <a:ext cx="330410" cy="570551"/>
            </a:xfrm>
            <a:custGeom>
              <a:avLst/>
              <a:gdLst/>
              <a:ahLst/>
              <a:cxnLst/>
              <a:rect l="0" t="0" r="0" b="0"/>
              <a:pathLst>
                <a:path w="330410" h="570551">
                  <a:moveTo>
                    <a:pt x="35611" y="0"/>
                  </a:moveTo>
                  <a:lnTo>
                    <a:pt x="26546" y="58616"/>
                  </a:lnTo>
                  <a:lnTo>
                    <a:pt x="16942" y="118333"/>
                  </a:lnTo>
                  <a:lnTo>
                    <a:pt x="15025" y="172463"/>
                  </a:lnTo>
                  <a:lnTo>
                    <a:pt x="15817" y="228215"/>
                  </a:lnTo>
                  <a:lnTo>
                    <a:pt x="22905" y="284289"/>
                  </a:lnTo>
                  <a:lnTo>
                    <a:pt x="19063" y="340425"/>
                  </a:lnTo>
                  <a:lnTo>
                    <a:pt x="21510" y="395404"/>
                  </a:lnTo>
                  <a:lnTo>
                    <a:pt x="16274" y="450631"/>
                  </a:lnTo>
                  <a:lnTo>
                    <a:pt x="11944" y="501628"/>
                  </a:lnTo>
                  <a:lnTo>
                    <a:pt x="0" y="560781"/>
                  </a:lnTo>
                  <a:lnTo>
                    <a:pt x="172" y="568046"/>
                  </a:lnTo>
                  <a:lnTo>
                    <a:pt x="2626" y="570550"/>
                  </a:lnTo>
                  <a:lnTo>
                    <a:pt x="6602" y="569879"/>
                  </a:lnTo>
                  <a:lnTo>
                    <a:pt x="63407" y="544937"/>
                  </a:lnTo>
                  <a:lnTo>
                    <a:pt x="112071" y="531294"/>
                  </a:lnTo>
                  <a:lnTo>
                    <a:pt x="165890" y="529037"/>
                  </a:lnTo>
                  <a:lnTo>
                    <a:pt x="225120" y="534088"/>
                  </a:lnTo>
                  <a:lnTo>
                    <a:pt x="277895" y="536104"/>
                  </a:lnTo>
                  <a:lnTo>
                    <a:pt x="330409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89844" y="1905658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36293" y="3119"/>
                  </a:lnTo>
                  <a:lnTo>
                    <a:pt x="75746" y="9553"/>
                  </a:lnTo>
                  <a:lnTo>
                    <a:pt x="27007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853015" y="1579274"/>
              <a:ext cx="242157" cy="52644"/>
            </a:xfrm>
            <a:custGeom>
              <a:avLst/>
              <a:gdLst/>
              <a:ahLst/>
              <a:cxnLst/>
              <a:rect l="0" t="0" r="0" b="0"/>
              <a:pathLst>
                <a:path w="242157" h="52644">
                  <a:moveTo>
                    <a:pt x="242156" y="0"/>
                  </a:moveTo>
                  <a:lnTo>
                    <a:pt x="193225" y="11453"/>
                  </a:lnTo>
                  <a:lnTo>
                    <a:pt x="139683" y="24749"/>
                  </a:lnTo>
                  <a:lnTo>
                    <a:pt x="80841" y="38641"/>
                  </a:lnTo>
                  <a:lnTo>
                    <a:pt x="32996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27655" y="1899966"/>
              <a:ext cx="286917" cy="237320"/>
            </a:xfrm>
            <a:custGeom>
              <a:avLst/>
              <a:gdLst/>
              <a:ahLst/>
              <a:cxnLst/>
              <a:rect l="0" t="0" r="0" b="0"/>
              <a:pathLst>
                <a:path w="286917" h="237320">
                  <a:moveTo>
                    <a:pt x="267598" y="26749"/>
                  </a:moveTo>
                  <a:lnTo>
                    <a:pt x="204148" y="9960"/>
                  </a:lnTo>
                  <a:lnTo>
                    <a:pt x="146054" y="3415"/>
                  </a:lnTo>
                  <a:lnTo>
                    <a:pt x="119992" y="0"/>
                  </a:lnTo>
                  <a:lnTo>
                    <a:pt x="58721" y="7340"/>
                  </a:lnTo>
                  <a:lnTo>
                    <a:pt x="18535" y="19828"/>
                  </a:lnTo>
                  <a:lnTo>
                    <a:pt x="6800" y="25644"/>
                  </a:lnTo>
                  <a:lnTo>
                    <a:pt x="1316" y="33031"/>
                  </a:lnTo>
                  <a:lnTo>
                    <a:pt x="0" y="41466"/>
                  </a:lnTo>
                  <a:lnTo>
                    <a:pt x="1462" y="50598"/>
                  </a:lnTo>
                  <a:lnTo>
                    <a:pt x="5946" y="57856"/>
                  </a:lnTo>
                  <a:lnTo>
                    <a:pt x="20287" y="69040"/>
                  </a:lnTo>
                  <a:lnTo>
                    <a:pt x="53681" y="76324"/>
                  </a:lnTo>
                  <a:lnTo>
                    <a:pt x="114122" y="79955"/>
                  </a:lnTo>
                  <a:lnTo>
                    <a:pt x="156873" y="88787"/>
                  </a:lnTo>
                  <a:lnTo>
                    <a:pt x="219829" y="118771"/>
                  </a:lnTo>
                  <a:lnTo>
                    <a:pt x="271377" y="147395"/>
                  </a:lnTo>
                  <a:lnTo>
                    <a:pt x="286046" y="165767"/>
                  </a:lnTo>
                  <a:lnTo>
                    <a:pt x="286916" y="174410"/>
                  </a:lnTo>
                  <a:lnTo>
                    <a:pt x="283986" y="182511"/>
                  </a:lnTo>
                  <a:lnTo>
                    <a:pt x="278524" y="190252"/>
                  </a:lnTo>
                  <a:lnTo>
                    <a:pt x="259976" y="201972"/>
                  </a:lnTo>
                  <a:lnTo>
                    <a:pt x="197575" y="222785"/>
                  </a:lnTo>
                  <a:lnTo>
                    <a:pt x="146272" y="234101"/>
                  </a:lnTo>
                  <a:lnTo>
                    <a:pt x="103748" y="236365"/>
                  </a:lnTo>
                  <a:lnTo>
                    <a:pt x="67557" y="237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17002" y="1652974"/>
              <a:ext cx="30936" cy="452726"/>
            </a:xfrm>
            <a:custGeom>
              <a:avLst/>
              <a:gdLst/>
              <a:ahLst/>
              <a:cxnLst/>
              <a:rect l="0" t="0" r="0" b="0"/>
              <a:pathLst>
                <a:path w="30936" h="452726">
                  <a:moveTo>
                    <a:pt x="9878" y="0"/>
                  </a:moveTo>
                  <a:lnTo>
                    <a:pt x="1545" y="55170"/>
                  </a:lnTo>
                  <a:lnTo>
                    <a:pt x="0" y="110323"/>
                  </a:lnTo>
                  <a:lnTo>
                    <a:pt x="5068" y="170881"/>
                  </a:lnTo>
                  <a:lnTo>
                    <a:pt x="10098" y="227903"/>
                  </a:lnTo>
                  <a:lnTo>
                    <a:pt x="18024" y="284227"/>
                  </a:lnTo>
                  <a:lnTo>
                    <a:pt x="19936" y="340413"/>
                  </a:lnTo>
                  <a:lnTo>
                    <a:pt x="21484" y="396572"/>
                  </a:lnTo>
                  <a:lnTo>
                    <a:pt x="30935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537367" y="1779316"/>
              <a:ext cx="379027" cy="42115"/>
            </a:xfrm>
            <a:custGeom>
              <a:avLst/>
              <a:gdLst/>
              <a:ahLst/>
              <a:cxnLst/>
              <a:rect l="0" t="0" r="0" b="0"/>
              <a:pathLst>
                <a:path w="379027" h="42115">
                  <a:moveTo>
                    <a:pt x="379026" y="0"/>
                  </a:moveTo>
                  <a:lnTo>
                    <a:pt x="330096" y="11452"/>
                  </a:lnTo>
                  <a:lnTo>
                    <a:pt x="279131" y="18211"/>
                  </a:lnTo>
                  <a:lnTo>
                    <a:pt x="219576" y="23333"/>
                  </a:lnTo>
                  <a:lnTo>
                    <a:pt x="175968" y="27918"/>
                  </a:lnTo>
                  <a:lnTo>
                    <a:pt x="125392" y="29955"/>
                  </a:lnTo>
                  <a:lnTo>
                    <a:pt x="77957" y="30861"/>
                  </a:lnTo>
                  <a:lnTo>
                    <a:pt x="27388" y="3449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90093" y="1937243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21057" y="0"/>
                  </a:moveTo>
                  <a:lnTo>
                    <a:pt x="6403" y="49552"/>
                  </a:lnTo>
                  <a:lnTo>
                    <a:pt x="1897" y="100080"/>
                  </a:lnTo>
                  <a:lnTo>
                    <a:pt x="562" y="153916"/>
                  </a:lnTo>
                  <a:lnTo>
                    <a:pt x="166" y="206912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11150" y="17793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27397" y="1958398"/>
              <a:ext cx="262780" cy="221002"/>
            </a:xfrm>
            <a:custGeom>
              <a:avLst/>
              <a:gdLst/>
              <a:ahLst/>
              <a:cxnLst/>
              <a:rect l="0" t="0" r="0" b="0"/>
              <a:pathLst>
                <a:path w="262780" h="221002">
                  <a:moveTo>
                    <a:pt x="10095" y="84130"/>
                  </a:moveTo>
                  <a:lnTo>
                    <a:pt x="10095" y="138274"/>
                  </a:lnTo>
                  <a:lnTo>
                    <a:pt x="10095" y="151812"/>
                  </a:lnTo>
                  <a:lnTo>
                    <a:pt x="8925" y="156158"/>
                  </a:lnTo>
                  <a:lnTo>
                    <a:pt x="6976" y="154375"/>
                  </a:lnTo>
                  <a:lnTo>
                    <a:pt x="2859" y="139917"/>
                  </a:lnTo>
                  <a:lnTo>
                    <a:pt x="0" y="79186"/>
                  </a:lnTo>
                  <a:lnTo>
                    <a:pt x="5998" y="55027"/>
                  </a:lnTo>
                  <a:lnTo>
                    <a:pt x="22529" y="24814"/>
                  </a:lnTo>
                  <a:lnTo>
                    <a:pt x="28913" y="16510"/>
                  </a:lnTo>
                  <a:lnTo>
                    <a:pt x="36678" y="12144"/>
                  </a:lnTo>
                  <a:lnTo>
                    <a:pt x="54665" y="10412"/>
                  </a:lnTo>
                  <a:lnTo>
                    <a:pt x="62035" y="13928"/>
                  </a:lnTo>
                  <a:lnTo>
                    <a:pt x="73344" y="27193"/>
                  </a:lnTo>
                  <a:lnTo>
                    <a:pt x="93871" y="85875"/>
                  </a:lnTo>
                  <a:lnTo>
                    <a:pt x="109471" y="146361"/>
                  </a:lnTo>
                  <a:lnTo>
                    <a:pt x="109101" y="146674"/>
                  </a:lnTo>
                  <a:lnTo>
                    <a:pt x="107685" y="143374"/>
                  </a:lnTo>
                  <a:lnTo>
                    <a:pt x="113558" y="88711"/>
                  </a:lnTo>
                  <a:lnTo>
                    <a:pt x="120609" y="34472"/>
                  </a:lnTo>
                  <a:lnTo>
                    <a:pt x="135517" y="6376"/>
                  </a:lnTo>
                  <a:lnTo>
                    <a:pt x="145182" y="1878"/>
                  </a:lnTo>
                  <a:lnTo>
                    <a:pt x="171519" y="0"/>
                  </a:lnTo>
                  <a:lnTo>
                    <a:pt x="193363" y="6185"/>
                  </a:lnTo>
                  <a:lnTo>
                    <a:pt x="210870" y="17902"/>
                  </a:lnTo>
                  <a:lnTo>
                    <a:pt x="226450" y="34809"/>
                  </a:lnTo>
                  <a:lnTo>
                    <a:pt x="247111" y="82663"/>
                  </a:lnTo>
                  <a:lnTo>
                    <a:pt x="259337" y="137176"/>
                  </a:lnTo>
                  <a:lnTo>
                    <a:pt x="262099" y="193004"/>
                  </a:lnTo>
                  <a:lnTo>
                    <a:pt x="262779" y="221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01827" y="1944608"/>
              <a:ext cx="235790" cy="276906"/>
            </a:xfrm>
            <a:custGeom>
              <a:avLst/>
              <a:gdLst/>
              <a:ahLst/>
              <a:cxnLst/>
              <a:rect l="0" t="0" r="0" b="0"/>
              <a:pathLst>
                <a:path w="235790" h="276906">
                  <a:moveTo>
                    <a:pt x="119976" y="87392"/>
                  </a:moveTo>
                  <a:lnTo>
                    <a:pt x="125565" y="70624"/>
                  </a:lnTo>
                  <a:lnTo>
                    <a:pt x="125189" y="53033"/>
                  </a:lnTo>
                  <a:lnTo>
                    <a:pt x="119953" y="34686"/>
                  </a:lnTo>
                  <a:lnTo>
                    <a:pt x="109827" y="18733"/>
                  </a:lnTo>
                  <a:lnTo>
                    <a:pt x="94408" y="6964"/>
                  </a:lnTo>
                  <a:lnTo>
                    <a:pt x="85383" y="2188"/>
                  </a:lnTo>
                  <a:lnTo>
                    <a:pt x="65997" y="0"/>
                  </a:lnTo>
                  <a:lnTo>
                    <a:pt x="55914" y="1055"/>
                  </a:lnTo>
                  <a:lnTo>
                    <a:pt x="46852" y="6437"/>
                  </a:lnTo>
                  <a:lnTo>
                    <a:pt x="30544" y="24896"/>
                  </a:lnTo>
                  <a:lnTo>
                    <a:pt x="9417" y="67638"/>
                  </a:lnTo>
                  <a:lnTo>
                    <a:pt x="0" y="106365"/>
                  </a:lnTo>
                  <a:lnTo>
                    <a:pt x="4749" y="147476"/>
                  </a:lnTo>
                  <a:lnTo>
                    <a:pt x="26721" y="200169"/>
                  </a:lnTo>
                  <a:lnTo>
                    <a:pt x="33240" y="211709"/>
                  </a:lnTo>
                  <a:lnTo>
                    <a:pt x="41095" y="217064"/>
                  </a:lnTo>
                  <a:lnTo>
                    <a:pt x="49841" y="218293"/>
                  </a:lnTo>
                  <a:lnTo>
                    <a:pt x="59181" y="216773"/>
                  </a:lnTo>
                  <a:lnTo>
                    <a:pt x="67748" y="211081"/>
                  </a:lnTo>
                  <a:lnTo>
                    <a:pt x="89813" y="181882"/>
                  </a:lnTo>
                  <a:lnTo>
                    <a:pt x="112220" y="123881"/>
                  </a:lnTo>
                  <a:lnTo>
                    <a:pt x="115975" y="119907"/>
                  </a:lnTo>
                  <a:lnTo>
                    <a:pt x="119648" y="121936"/>
                  </a:lnTo>
                  <a:lnTo>
                    <a:pt x="133949" y="153227"/>
                  </a:lnTo>
                  <a:lnTo>
                    <a:pt x="154673" y="211889"/>
                  </a:lnTo>
                  <a:lnTo>
                    <a:pt x="180252" y="249894"/>
                  </a:lnTo>
                  <a:lnTo>
                    <a:pt x="206466" y="267082"/>
                  </a:lnTo>
                  <a:lnTo>
                    <a:pt x="235789" y="2769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69202" y="1726673"/>
              <a:ext cx="31586" cy="452727"/>
            </a:xfrm>
            <a:custGeom>
              <a:avLst/>
              <a:gdLst/>
              <a:ahLst/>
              <a:cxnLst/>
              <a:rect l="0" t="0" r="0" b="0"/>
              <a:pathLst>
                <a:path w="31586" h="452727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73668"/>
                  </a:lnTo>
                  <a:lnTo>
                    <a:pt x="0" y="231270"/>
                  </a:lnTo>
                  <a:lnTo>
                    <a:pt x="5589" y="287709"/>
                  </a:lnTo>
                  <a:lnTo>
                    <a:pt x="14654" y="341050"/>
                  </a:lnTo>
                  <a:lnTo>
                    <a:pt x="19160" y="395720"/>
                  </a:lnTo>
                  <a:lnTo>
                    <a:pt x="31585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11274" y="1895129"/>
              <a:ext cx="315856" cy="10530"/>
            </a:xfrm>
            <a:custGeom>
              <a:avLst/>
              <a:gdLst/>
              <a:ahLst/>
              <a:cxnLst/>
              <a:rect l="0" t="0" r="0" b="0"/>
              <a:pathLst>
                <a:path w="315856" h="10530">
                  <a:moveTo>
                    <a:pt x="315855" y="0"/>
                  </a:moveTo>
                  <a:lnTo>
                    <a:pt x="266924" y="8333"/>
                  </a:lnTo>
                  <a:lnTo>
                    <a:pt x="215959" y="9878"/>
                  </a:lnTo>
                  <a:lnTo>
                    <a:pt x="156405" y="10336"/>
                  </a:lnTo>
                  <a:lnTo>
                    <a:pt x="94306" y="10471"/>
                  </a:lnTo>
                  <a:lnTo>
                    <a:pt x="40811" y="1051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11357" y="2095171"/>
              <a:ext cx="10530" cy="105285"/>
            </a:xfrm>
            <a:custGeom>
              <a:avLst/>
              <a:gdLst/>
              <a:ahLst/>
              <a:cxnLst/>
              <a:rect l="0" t="0" r="0" b="0"/>
              <a:pathLst>
                <a:path w="10530" h="105285">
                  <a:moveTo>
                    <a:pt x="0" y="0"/>
                  </a:moveTo>
                  <a:lnTo>
                    <a:pt x="8334" y="37478"/>
                  </a:lnTo>
                  <a:lnTo>
                    <a:pt x="9878" y="72325"/>
                  </a:lnTo>
                  <a:lnTo>
                    <a:pt x="10529" y="105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42943" y="194777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23357" y="2053057"/>
              <a:ext cx="136611" cy="181241"/>
            </a:xfrm>
            <a:custGeom>
              <a:avLst/>
              <a:gdLst/>
              <a:ahLst/>
              <a:cxnLst/>
              <a:rect l="0" t="0" r="0" b="0"/>
              <a:pathLst>
                <a:path w="136611" h="181241">
                  <a:moveTo>
                    <a:pt x="77513" y="0"/>
                  </a:moveTo>
                  <a:lnTo>
                    <a:pt x="25978" y="37086"/>
                  </a:lnTo>
                  <a:lnTo>
                    <a:pt x="5419" y="74786"/>
                  </a:lnTo>
                  <a:lnTo>
                    <a:pt x="1374" y="84952"/>
                  </a:lnTo>
                  <a:lnTo>
                    <a:pt x="0" y="108726"/>
                  </a:lnTo>
                  <a:lnTo>
                    <a:pt x="4458" y="133720"/>
                  </a:lnTo>
                  <a:lnTo>
                    <a:pt x="14239" y="156527"/>
                  </a:lnTo>
                  <a:lnTo>
                    <a:pt x="32624" y="172123"/>
                  </a:lnTo>
                  <a:lnTo>
                    <a:pt x="44078" y="177919"/>
                  </a:lnTo>
                  <a:lnTo>
                    <a:pt x="66162" y="181240"/>
                  </a:lnTo>
                  <a:lnTo>
                    <a:pt x="86506" y="177647"/>
                  </a:lnTo>
                  <a:lnTo>
                    <a:pt x="111113" y="162470"/>
                  </a:lnTo>
                  <a:lnTo>
                    <a:pt x="125982" y="149808"/>
                  </a:lnTo>
                  <a:lnTo>
                    <a:pt x="134150" y="130142"/>
                  </a:lnTo>
                  <a:lnTo>
                    <a:pt x="136610" y="106973"/>
                  </a:lnTo>
                  <a:lnTo>
                    <a:pt x="125648" y="52864"/>
                  </a:lnTo>
                  <a:lnTo>
                    <a:pt x="110233" y="26712"/>
                  </a:lnTo>
                  <a:lnTo>
                    <a:pt x="91275" y="14601"/>
                  </a:lnTo>
                  <a:lnTo>
                    <a:pt x="56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69326" y="2000183"/>
              <a:ext cx="183540" cy="284501"/>
            </a:xfrm>
            <a:custGeom>
              <a:avLst/>
              <a:gdLst/>
              <a:ahLst/>
              <a:cxnLst/>
              <a:rect l="0" t="0" r="0" b="0"/>
              <a:pathLst>
                <a:path w="183540" h="284501">
                  <a:moveTo>
                    <a:pt x="0" y="105516"/>
                  </a:moveTo>
                  <a:lnTo>
                    <a:pt x="0" y="154447"/>
                  </a:lnTo>
                  <a:lnTo>
                    <a:pt x="5589" y="207988"/>
                  </a:lnTo>
                  <a:lnTo>
                    <a:pt x="7236" y="210096"/>
                  </a:lnTo>
                  <a:lnTo>
                    <a:pt x="9065" y="196839"/>
                  </a:lnTo>
                  <a:lnTo>
                    <a:pt x="3004" y="140670"/>
                  </a:lnTo>
                  <a:lnTo>
                    <a:pt x="2060" y="91625"/>
                  </a:lnTo>
                  <a:lnTo>
                    <a:pt x="11629" y="35659"/>
                  </a:lnTo>
                  <a:lnTo>
                    <a:pt x="14771" y="23849"/>
                  </a:lnTo>
                  <a:lnTo>
                    <a:pt x="21546" y="14807"/>
                  </a:lnTo>
                  <a:lnTo>
                    <a:pt x="41552" y="1640"/>
                  </a:lnTo>
                  <a:lnTo>
                    <a:pt x="52268" y="0"/>
                  </a:lnTo>
                  <a:lnTo>
                    <a:pt x="73533" y="4418"/>
                  </a:lnTo>
                  <a:lnTo>
                    <a:pt x="99646" y="20059"/>
                  </a:lnTo>
                  <a:lnTo>
                    <a:pt x="143702" y="78223"/>
                  </a:lnTo>
                  <a:lnTo>
                    <a:pt x="159302" y="112377"/>
                  </a:lnTo>
                  <a:lnTo>
                    <a:pt x="175053" y="173075"/>
                  </a:lnTo>
                  <a:lnTo>
                    <a:pt x="183539" y="215871"/>
                  </a:lnTo>
                  <a:lnTo>
                    <a:pt x="180231" y="259246"/>
                  </a:lnTo>
                  <a:lnTo>
                    <a:pt x="178985" y="284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86756" y="1843330"/>
              <a:ext cx="437279" cy="397295"/>
            </a:xfrm>
            <a:custGeom>
              <a:avLst/>
              <a:gdLst/>
              <a:ahLst/>
              <a:cxnLst/>
              <a:rect l="0" t="0" r="0" b="0"/>
              <a:pathLst>
                <a:path w="437279" h="397295">
                  <a:moveTo>
                    <a:pt x="293305" y="20214"/>
                  </a:moveTo>
                  <a:lnTo>
                    <a:pt x="238261" y="3425"/>
                  </a:lnTo>
                  <a:lnTo>
                    <a:pt x="183733" y="0"/>
                  </a:lnTo>
                  <a:lnTo>
                    <a:pt x="152190" y="1871"/>
                  </a:lnTo>
                  <a:lnTo>
                    <a:pt x="93812" y="22136"/>
                  </a:lnTo>
                  <a:lnTo>
                    <a:pt x="31552" y="55562"/>
                  </a:lnTo>
                  <a:lnTo>
                    <a:pt x="9684" y="69459"/>
                  </a:lnTo>
                  <a:lnTo>
                    <a:pt x="3619" y="77610"/>
                  </a:lnTo>
                  <a:lnTo>
                    <a:pt x="745" y="86554"/>
                  </a:lnTo>
                  <a:lnTo>
                    <a:pt x="0" y="96026"/>
                  </a:lnTo>
                  <a:lnTo>
                    <a:pt x="3012" y="103511"/>
                  </a:lnTo>
                  <a:lnTo>
                    <a:pt x="15717" y="114946"/>
                  </a:lnTo>
                  <a:lnTo>
                    <a:pt x="36182" y="120809"/>
                  </a:lnTo>
                  <a:lnTo>
                    <a:pt x="87448" y="124572"/>
                  </a:lnTo>
                  <a:lnTo>
                    <a:pt x="149870" y="132551"/>
                  </a:lnTo>
                  <a:lnTo>
                    <a:pt x="208474" y="138460"/>
                  </a:lnTo>
                  <a:lnTo>
                    <a:pt x="259521" y="150546"/>
                  </a:lnTo>
                  <a:lnTo>
                    <a:pt x="316701" y="172604"/>
                  </a:lnTo>
                  <a:lnTo>
                    <a:pt x="373133" y="206412"/>
                  </a:lnTo>
                  <a:lnTo>
                    <a:pt x="407815" y="232921"/>
                  </a:lnTo>
                  <a:lnTo>
                    <a:pt x="429140" y="263003"/>
                  </a:lnTo>
                  <a:lnTo>
                    <a:pt x="437278" y="299732"/>
                  </a:lnTo>
                  <a:lnTo>
                    <a:pt x="434100" y="334661"/>
                  </a:lnTo>
                  <a:lnTo>
                    <a:pt x="422561" y="353380"/>
                  </a:lnTo>
                  <a:lnTo>
                    <a:pt x="386558" y="384462"/>
                  </a:lnTo>
                  <a:lnTo>
                    <a:pt x="360097" y="392672"/>
                  </a:lnTo>
                  <a:lnTo>
                    <a:pt x="312316" y="397294"/>
                  </a:lnTo>
                  <a:lnTo>
                    <a:pt x="254947" y="393266"/>
                  </a:lnTo>
                  <a:lnTo>
                    <a:pt x="202584" y="380035"/>
                  </a:lnTo>
                  <a:lnTo>
                    <a:pt x="140849" y="355016"/>
                  </a:lnTo>
                  <a:lnTo>
                    <a:pt x="114321" y="3465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53840" y="1821430"/>
              <a:ext cx="21020" cy="410612"/>
            </a:xfrm>
            <a:custGeom>
              <a:avLst/>
              <a:gdLst/>
              <a:ahLst/>
              <a:cxnLst/>
              <a:rect l="0" t="0" r="0" b="0"/>
              <a:pathLst>
                <a:path w="21020" h="410612">
                  <a:moveTo>
                    <a:pt x="10491" y="0"/>
                  </a:moveTo>
                  <a:lnTo>
                    <a:pt x="2158" y="48931"/>
                  </a:lnTo>
                  <a:lnTo>
                    <a:pt x="396" y="108061"/>
                  </a:lnTo>
                  <a:lnTo>
                    <a:pt x="91" y="161869"/>
                  </a:lnTo>
                  <a:lnTo>
                    <a:pt x="0" y="211088"/>
                  </a:lnTo>
                  <a:lnTo>
                    <a:pt x="1140" y="268470"/>
                  </a:lnTo>
                  <a:lnTo>
                    <a:pt x="8297" y="324172"/>
                  </a:lnTo>
                  <a:lnTo>
                    <a:pt x="15646" y="384958"/>
                  </a:lnTo>
                  <a:lnTo>
                    <a:pt x="21019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85347" y="1926715"/>
              <a:ext cx="284270" cy="63172"/>
            </a:xfrm>
            <a:custGeom>
              <a:avLst/>
              <a:gdLst/>
              <a:ahLst/>
              <a:cxnLst/>
              <a:rect l="0" t="0" r="0" b="0"/>
              <a:pathLst>
                <a:path w="284270" h="63172">
                  <a:moveTo>
                    <a:pt x="284269" y="0"/>
                  </a:moveTo>
                  <a:lnTo>
                    <a:pt x="234718" y="14654"/>
                  </a:lnTo>
                  <a:lnTo>
                    <a:pt x="184190" y="19160"/>
                  </a:lnTo>
                  <a:lnTo>
                    <a:pt x="130354" y="31673"/>
                  </a:lnTo>
                  <a:lnTo>
                    <a:pt x="71769" y="44609"/>
                  </a:lnTo>
                  <a:lnTo>
                    <a:pt x="11877" y="5991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44171" y="2010943"/>
              <a:ext cx="99145" cy="232649"/>
            </a:xfrm>
            <a:custGeom>
              <a:avLst/>
              <a:gdLst/>
              <a:ahLst/>
              <a:cxnLst/>
              <a:rect l="0" t="0" r="0" b="0"/>
              <a:pathLst>
                <a:path w="99145" h="232649">
                  <a:moveTo>
                    <a:pt x="46502" y="63171"/>
                  </a:moveTo>
                  <a:lnTo>
                    <a:pt x="38169" y="100649"/>
                  </a:lnTo>
                  <a:lnTo>
                    <a:pt x="36407" y="152072"/>
                  </a:lnTo>
                  <a:lnTo>
                    <a:pt x="51700" y="206120"/>
                  </a:lnTo>
                  <a:lnTo>
                    <a:pt x="59731" y="229649"/>
                  </a:lnTo>
                  <a:lnTo>
                    <a:pt x="60000" y="232648"/>
                  </a:lnTo>
                  <a:lnTo>
                    <a:pt x="54061" y="223502"/>
                  </a:lnTo>
                  <a:lnTo>
                    <a:pt x="26922" y="162153"/>
                  </a:lnTo>
                  <a:lnTo>
                    <a:pt x="8882" y="109412"/>
                  </a:lnTo>
                  <a:lnTo>
                    <a:pt x="0" y="74922"/>
                  </a:lnTo>
                  <a:lnTo>
                    <a:pt x="1658" y="53186"/>
                  </a:lnTo>
                  <a:lnTo>
                    <a:pt x="9414" y="34946"/>
                  </a:lnTo>
                  <a:lnTo>
                    <a:pt x="14758" y="26807"/>
                  </a:lnTo>
                  <a:lnTo>
                    <a:pt x="30054" y="14644"/>
                  </a:lnTo>
                  <a:lnTo>
                    <a:pt x="49720" y="6508"/>
                  </a:lnTo>
                  <a:lnTo>
                    <a:pt x="991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19329" y="2041769"/>
              <a:ext cx="229314" cy="232387"/>
            </a:xfrm>
            <a:custGeom>
              <a:avLst/>
              <a:gdLst/>
              <a:ahLst/>
              <a:cxnLst/>
              <a:rect l="0" t="0" r="0" b="0"/>
              <a:pathLst>
                <a:path w="229314" h="232387">
                  <a:moveTo>
                    <a:pt x="155614" y="106044"/>
                  </a:moveTo>
                  <a:lnTo>
                    <a:pt x="140960" y="53016"/>
                  </a:lnTo>
                  <a:lnTo>
                    <a:pt x="119686" y="21702"/>
                  </a:lnTo>
                  <a:lnTo>
                    <a:pt x="91156" y="1375"/>
                  </a:lnTo>
                  <a:lnTo>
                    <a:pt x="81056" y="0"/>
                  </a:lnTo>
                  <a:lnTo>
                    <a:pt x="60476" y="4711"/>
                  </a:lnTo>
                  <a:lnTo>
                    <a:pt x="34748" y="20517"/>
                  </a:lnTo>
                  <a:lnTo>
                    <a:pt x="22737" y="39566"/>
                  </a:lnTo>
                  <a:lnTo>
                    <a:pt x="2892" y="96250"/>
                  </a:lnTo>
                  <a:lnTo>
                    <a:pt x="0" y="121968"/>
                  </a:lnTo>
                  <a:lnTo>
                    <a:pt x="4954" y="145877"/>
                  </a:lnTo>
                  <a:lnTo>
                    <a:pt x="27198" y="189821"/>
                  </a:lnTo>
                  <a:lnTo>
                    <a:pt x="43558" y="204889"/>
                  </a:lnTo>
                  <a:lnTo>
                    <a:pt x="52833" y="210546"/>
                  </a:lnTo>
                  <a:lnTo>
                    <a:pt x="61357" y="211976"/>
                  </a:lnTo>
                  <a:lnTo>
                    <a:pt x="69379" y="210591"/>
                  </a:lnTo>
                  <a:lnTo>
                    <a:pt x="77067" y="207328"/>
                  </a:lnTo>
                  <a:lnTo>
                    <a:pt x="99066" y="185967"/>
                  </a:lnTo>
                  <a:lnTo>
                    <a:pt x="107084" y="161063"/>
                  </a:lnTo>
                  <a:lnTo>
                    <a:pt x="109223" y="146233"/>
                  </a:lnTo>
                  <a:lnTo>
                    <a:pt x="112988" y="139855"/>
                  </a:lnTo>
                  <a:lnTo>
                    <a:pt x="117838" y="139114"/>
                  </a:lnTo>
                  <a:lnTo>
                    <a:pt x="123411" y="142128"/>
                  </a:lnTo>
                  <a:lnTo>
                    <a:pt x="132723" y="157957"/>
                  </a:lnTo>
                  <a:lnTo>
                    <a:pt x="147661" y="186936"/>
                  </a:lnTo>
                  <a:lnTo>
                    <a:pt x="170025" y="210341"/>
                  </a:lnTo>
                  <a:lnTo>
                    <a:pt x="188925" y="222588"/>
                  </a:lnTo>
                  <a:lnTo>
                    <a:pt x="229313" y="2323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69699" y="1821430"/>
              <a:ext cx="63172" cy="431669"/>
            </a:xfrm>
            <a:custGeom>
              <a:avLst/>
              <a:gdLst/>
              <a:ahLst/>
              <a:cxnLst/>
              <a:rect l="0" t="0" r="0" b="0"/>
              <a:pathLst>
                <a:path w="63172" h="431669">
                  <a:moveTo>
                    <a:pt x="0" y="0"/>
                  </a:moveTo>
                  <a:lnTo>
                    <a:pt x="3119" y="52050"/>
                  </a:lnTo>
                  <a:lnTo>
                    <a:pt x="8333" y="101989"/>
                  </a:lnTo>
                  <a:lnTo>
                    <a:pt x="10095" y="160786"/>
                  </a:lnTo>
                  <a:lnTo>
                    <a:pt x="18848" y="217460"/>
                  </a:lnTo>
                  <a:lnTo>
                    <a:pt x="31842" y="273715"/>
                  </a:lnTo>
                  <a:lnTo>
                    <a:pt x="42190" y="322086"/>
                  </a:lnTo>
                  <a:lnTo>
                    <a:pt x="52665" y="374633"/>
                  </a:lnTo>
                  <a:lnTo>
                    <a:pt x="63171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53886" y="1958300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35006" y="8406"/>
                  </a:lnTo>
                  <a:lnTo>
                    <a:pt x="183755" y="17959"/>
                  </a:lnTo>
                  <a:lnTo>
                    <a:pt x="126975" y="27028"/>
                  </a:lnTo>
                  <a:lnTo>
                    <a:pt x="67801" y="33805"/>
                  </a:lnTo>
                  <a:lnTo>
                    <a:pt x="32957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390798" y="2105699"/>
              <a:ext cx="31586" cy="1"/>
            </a:xfrm>
            <a:custGeom>
              <a:avLst/>
              <a:gdLst/>
              <a:ahLst/>
              <a:cxnLst/>
              <a:rect l="0" t="0" r="0" b="0"/>
              <a:pathLst>
                <a:path w="31586" h="1">
                  <a:moveTo>
                    <a:pt x="0" y="0"/>
                  </a:move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46325" y="2018395"/>
              <a:ext cx="182542" cy="224176"/>
            </a:xfrm>
            <a:custGeom>
              <a:avLst/>
              <a:gdLst/>
              <a:ahLst/>
              <a:cxnLst/>
              <a:rect l="0" t="0" r="0" b="0"/>
              <a:pathLst>
                <a:path w="182542" h="224176">
                  <a:moveTo>
                    <a:pt x="149757" y="76776"/>
                  </a:moveTo>
                  <a:lnTo>
                    <a:pt x="166525" y="65597"/>
                  </a:lnTo>
                  <a:lnTo>
                    <a:pt x="177876" y="50750"/>
                  </a:lnTo>
                  <a:lnTo>
                    <a:pt x="182541" y="41878"/>
                  </a:lnTo>
                  <a:lnTo>
                    <a:pt x="182143" y="33623"/>
                  </a:lnTo>
                  <a:lnTo>
                    <a:pt x="172339" y="18212"/>
                  </a:lnTo>
                  <a:lnTo>
                    <a:pt x="150045" y="6684"/>
                  </a:lnTo>
                  <a:lnTo>
                    <a:pt x="121810" y="0"/>
                  </a:lnTo>
                  <a:lnTo>
                    <a:pt x="93662" y="929"/>
                  </a:lnTo>
                  <a:lnTo>
                    <a:pt x="57098" y="13618"/>
                  </a:lnTo>
                  <a:lnTo>
                    <a:pt x="24036" y="32196"/>
                  </a:lnTo>
                  <a:lnTo>
                    <a:pt x="8873" y="48774"/>
                  </a:lnTo>
                  <a:lnTo>
                    <a:pt x="3192" y="58108"/>
                  </a:lnTo>
                  <a:lnTo>
                    <a:pt x="0" y="84077"/>
                  </a:lnTo>
                  <a:lnTo>
                    <a:pt x="7481" y="137229"/>
                  </a:lnTo>
                  <a:lnTo>
                    <a:pt x="28053" y="170727"/>
                  </a:lnTo>
                  <a:lnTo>
                    <a:pt x="76058" y="224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90839" y="2019853"/>
              <a:ext cx="219030" cy="468064"/>
            </a:xfrm>
            <a:custGeom>
              <a:avLst/>
              <a:gdLst/>
              <a:ahLst/>
              <a:cxnLst/>
              <a:rect l="0" t="0" r="0" b="0"/>
              <a:pathLst>
                <a:path w="219030" h="468064">
                  <a:moveTo>
                    <a:pt x="210570" y="85846"/>
                  </a:moveTo>
                  <a:lnTo>
                    <a:pt x="190326" y="41883"/>
                  </a:lnTo>
                  <a:lnTo>
                    <a:pt x="174667" y="28092"/>
                  </a:lnTo>
                  <a:lnTo>
                    <a:pt x="130429" y="4118"/>
                  </a:lnTo>
                  <a:lnTo>
                    <a:pt x="107101" y="0"/>
                  </a:lnTo>
                  <a:lnTo>
                    <a:pt x="85035" y="3239"/>
                  </a:lnTo>
                  <a:lnTo>
                    <a:pt x="54051" y="18216"/>
                  </a:lnTo>
                  <a:lnTo>
                    <a:pt x="37281" y="30832"/>
                  </a:lnTo>
                  <a:lnTo>
                    <a:pt x="14685" y="62267"/>
                  </a:lnTo>
                  <a:lnTo>
                    <a:pt x="9647" y="84725"/>
                  </a:lnTo>
                  <a:lnTo>
                    <a:pt x="15944" y="138917"/>
                  </a:lnTo>
                  <a:lnTo>
                    <a:pt x="28143" y="162466"/>
                  </a:lnTo>
                  <a:lnTo>
                    <a:pt x="36309" y="172021"/>
                  </a:lnTo>
                  <a:lnTo>
                    <a:pt x="47603" y="177221"/>
                  </a:lnTo>
                  <a:lnTo>
                    <a:pt x="75749" y="179879"/>
                  </a:lnTo>
                  <a:lnTo>
                    <a:pt x="98397" y="174042"/>
                  </a:lnTo>
                  <a:lnTo>
                    <a:pt x="132001" y="151231"/>
                  </a:lnTo>
                  <a:lnTo>
                    <a:pt x="154015" y="131086"/>
                  </a:lnTo>
                  <a:lnTo>
                    <a:pt x="159999" y="130044"/>
                  </a:lnTo>
                  <a:lnTo>
                    <a:pt x="165157" y="132859"/>
                  </a:lnTo>
                  <a:lnTo>
                    <a:pt x="169766" y="138245"/>
                  </a:lnTo>
                  <a:lnTo>
                    <a:pt x="174888" y="156708"/>
                  </a:lnTo>
                  <a:lnTo>
                    <a:pt x="186851" y="211814"/>
                  </a:lnTo>
                  <a:lnTo>
                    <a:pt x="203662" y="264781"/>
                  </a:lnTo>
                  <a:lnTo>
                    <a:pt x="214113" y="313169"/>
                  </a:lnTo>
                  <a:lnTo>
                    <a:pt x="219029" y="366371"/>
                  </a:lnTo>
                  <a:lnTo>
                    <a:pt x="209307" y="419179"/>
                  </a:lnTo>
                  <a:lnTo>
                    <a:pt x="194801" y="441834"/>
                  </a:lnTo>
                  <a:lnTo>
                    <a:pt x="166903" y="461166"/>
                  </a:lnTo>
                  <a:lnTo>
                    <a:pt x="156893" y="465910"/>
                  </a:lnTo>
                  <a:lnTo>
                    <a:pt x="130172" y="468063"/>
                  </a:lnTo>
                  <a:lnTo>
                    <a:pt x="82243" y="462698"/>
                  </a:lnTo>
                  <a:lnTo>
                    <a:pt x="24824" y="450404"/>
                  </a:lnTo>
                  <a:lnTo>
                    <a:pt x="0" y="443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75109" y="2074114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5589" y="62092"/>
                  </a:lnTo>
                  <a:lnTo>
                    <a:pt x="17958" y="119543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64580" y="195830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01450" y="2029257"/>
              <a:ext cx="178986" cy="202785"/>
            </a:xfrm>
            <a:custGeom>
              <a:avLst/>
              <a:gdLst/>
              <a:ahLst/>
              <a:cxnLst/>
              <a:rect l="0" t="0" r="0" b="0"/>
              <a:pathLst>
                <a:path w="178986" h="202785">
                  <a:moveTo>
                    <a:pt x="0" y="86970"/>
                  </a:moveTo>
                  <a:lnTo>
                    <a:pt x="16768" y="92560"/>
                  </a:lnTo>
                  <a:lnTo>
                    <a:pt x="34359" y="92184"/>
                  </a:lnTo>
                  <a:lnTo>
                    <a:pt x="84594" y="78082"/>
                  </a:lnTo>
                  <a:lnTo>
                    <a:pt x="123295" y="54322"/>
                  </a:lnTo>
                  <a:lnTo>
                    <a:pt x="131330" y="47658"/>
                  </a:lnTo>
                  <a:lnTo>
                    <a:pt x="134346" y="39705"/>
                  </a:lnTo>
                  <a:lnTo>
                    <a:pt x="134018" y="30894"/>
                  </a:lnTo>
                  <a:lnTo>
                    <a:pt x="131460" y="21510"/>
                  </a:lnTo>
                  <a:lnTo>
                    <a:pt x="126245" y="14084"/>
                  </a:lnTo>
                  <a:lnTo>
                    <a:pt x="111091" y="2714"/>
                  </a:lnTo>
                  <a:lnTo>
                    <a:pt x="92658" y="0"/>
                  </a:lnTo>
                  <a:lnTo>
                    <a:pt x="82829" y="914"/>
                  </a:lnTo>
                  <a:lnTo>
                    <a:pt x="65669" y="11289"/>
                  </a:lnTo>
                  <a:lnTo>
                    <a:pt x="51414" y="27598"/>
                  </a:lnTo>
                  <a:lnTo>
                    <a:pt x="28839" y="76942"/>
                  </a:lnTo>
                  <a:lnTo>
                    <a:pt x="27635" y="97722"/>
                  </a:lnTo>
                  <a:lnTo>
                    <a:pt x="36654" y="132270"/>
                  </a:lnTo>
                  <a:lnTo>
                    <a:pt x="54145" y="165903"/>
                  </a:lnTo>
                  <a:lnTo>
                    <a:pt x="60663" y="174687"/>
                  </a:lnTo>
                  <a:lnTo>
                    <a:pt x="80384" y="187567"/>
                  </a:lnTo>
                  <a:lnTo>
                    <a:pt x="105916" y="196021"/>
                  </a:lnTo>
                  <a:lnTo>
                    <a:pt x="157489" y="201448"/>
                  </a:lnTo>
                  <a:lnTo>
                    <a:pt x="178985" y="2027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73831" y="2010943"/>
              <a:ext cx="148592" cy="294799"/>
            </a:xfrm>
            <a:custGeom>
              <a:avLst/>
              <a:gdLst/>
              <a:ahLst/>
              <a:cxnLst/>
              <a:rect l="0" t="0" r="0" b="0"/>
              <a:pathLst>
                <a:path w="148592" h="294799">
                  <a:moveTo>
                    <a:pt x="117174" y="0"/>
                  </a:moveTo>
                  <a:lnTo>
                    <a:pt x="76316" y="2339"/>
                  </a:lnTo>
                  <a:lnTo>
                    <a:pt x="38128" y="16810"/>
                  </a:lnTo>
                  <a:lnTo>
                    <a:pt x="19261" y="29308"/>
                  </a:lnTo>
                  <a:lnTo>
                    <a:pt x="6197" y="45781"/>
                  </a:lnTo>
                  <a:lnTo>
                    <a:pt x="1075" y="55087"/>
                  </a:lnTo>
                  <a:lnTo>
                    <a:pt x="0" y="63630"/>
                  </a:lnTo>
                  <a:lnTo>
                    <a:pt x="5045" y="79363"/>
                  </a:lnTo>
                  <a:lnTo>
                    <a:pt x="18206" y="91034"/>
                  </a:lnTo>
                  <a:lnTo>
                    <a:pt x="76893" y="133759"/>
                  </a:lnTo>
                  <a:lnTo>
                    <a:pt x="136974" y="184857"/>
                  </a:lnTo>
                  <a:lnTo>
                    <a:pt x="148591" y="207720"/>
                  </a:lnTo>
                  <a:lnTo>
                    <a:pt x="148295" y="233480"/>
                  </a:lnTo>
                  <a:lnTo>
                    <a:pt x="144940" y="246900"/>
                  </a:lnTo>
                  <a:lnTo>
                    <a:pt x="139194" y="257017"/>
                  </a:lnTo>
                  <a:lnTo>
                    <a:pt x="123451" y="271377"/>
                  </a:lnTo>
                  <a:lnTo>
                    <a:pt x="72500" y="286038"/>
                  </a:lnTo>
                  <a:lnTo>
                    <a:pt x="3294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661692" y="289468"/>
            <a:ext cx="6436688" cy="468584"/>
            <a:chOff x="661692" y="289468"/>
            <a:chExt cx="6436688" cy="468584"/>
          </a:xfrm>
        </p:grpSpPr>
        <p:sp>
          <p:nvSpPr>
            <p:cNvPr id="2" name="Freeform 1"/>
            <p:cNvSpPr/>
            <p:nvPr/>
          </p:nvSpPr>
          <p:spPr>
            <a:xfrm>
              <a:off x="873865" y="336911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4268" y="63451"/>
                  </a:lnTo>
                  <a:lnTo>
                    <a:pt x="3963" y="121545"/>
                  </a:lnTo>
                  <a:lnTo>
                    <a:pt x="9231" y="184276"/>
                  </a:lnTo>
                  <a:lnTo>
                    <a:pt x="10144" y="243724"/>
                  </a:lnTo>
                  <a:lnTo>
                    <a:pt x="10414" y="305791"/>
                  </a:lnTo>
                  <a:lnTo>
                    <a:pt x="3270" y="36560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61692" y="289468"/>
              <a:ext cx="391158" cy="426470"/>
            </a:xfrm>
            <a:custGeom>
              <a:avLst/>
              <a:gdLst/>
              <a:ahLst/>
              <a:cxnLst/>
              <a:rect l="0" t="0" r="0" b="0"/>
              <a:pathLst>
                <a:path w="391158" h="426470">
                  <a:moveTo>
                    <a:pt x="12131" y="152728"/>
                  </a:moveTo>
                  <a:lnTo>
                    <a:pt x="953" y="141550"/>
                  </a:lnTo>
                  <a:lnTo>
                    <a:pt x="0" y="134748"/>
                  </a:lnTo>
                  <a:lnTo>
                    <a:pt x="5180" y="117831"/>
                  </a:lnTo>
                  <a:lnTo>
                    <a:pt x="34122" y="79517"/>
                  </a:lnTo>
                  <a:lnTo>
                    <a:pt x="49981" y="65208"/>
                  </a:lnTo>
                  <a:lnTo>
                    <a:pt x="106095" y="35514"/>
                  </a:lnTo>
                  <a:lnTo>
                    <a:pt x="157251" y="13718"/>
                  </a:lnTo>
                  <a:lnTo>
                    <a:pt x="209296" y="3867"/>
                  </a:lnTo>
                  <a:lnTo>
                    <a:pt x="233121" y="0"/>
                  </a:lnTo>
                  <a:lnTo>
                    <a:pt x="294769" y="9986"/>
                  </a:lnTo>
                  <a:lnTo>
                    <a:pt x="327503" y="25296"/>
                  </a:lnTo>
                  <a:lnTo>
                    <a:pt x="353839" y="50240"/>
                  </a:lnTo>
                  <a:lnTo>
                    <a:pt x="370871" y="85447"/>
                  </a:lnTo>
                  <a:lnTo>
                    <a:pt x="373173" y="108787"/>
                  </a:lnTo>
                  <a:lnTo>
                    <a:pt x="365118" y="152368"/>
                  </a:lnTo>
                  <a:lnTo>
                    <a:pt x="350037" y="178618"/>
                  </a:lnTo>
                  <a:lnTo>
                    <a:pt x="292550" y="228640"/>
                  </a:lnTo>
                  <a:lnTo>
                    <a:pt x="243251" y="250361"/>
                  </a:lnTo>
                  <a:lnTo>
                    <a:pt x="238741" y="255252"/>
                  </a:lnTo>
                  <a:lnTo>
                    <a:pt x="238074" y="260852"/>
                  </a:lnTo>
                  <a:lnTo>
                    <a:pt x="243572" y="273313"/>
                  </a:lnTo>
                  <a:lnTo>
                    <a:pt x="287859" y="321512"/>
                  </a:lnTo>
                  <a:lnTo>
                    <a:pt x="348235" y="376760"/>
                  </a:lnTo>
                  <a:lnTo>
                    <a:pt x="391157" y="4264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97726" y="560937"/>
              <a:ext cx="142290" cy="183242"/>
            </a:xfrm>
            <a:custGeom>
              <a:avLst/>
              <a:gdLst/>
              <a:ahLst/>
              <a:cxnLst/>
              <a:rect l="0" t="0" r="0" b="0"/>
              <a:pathLst>
                <a:path w="142290" h="183242">
                  <a:moveTo>
                    <a:pt x="113051" y="18130"/>
                  </a:moveTo>
                  <a:lnTo>
                    <a:pt x="101872" y="6951"/>
                  </a:lnTo>
                  <a:lnTo>
                    <a:pt x="83906" y="1463"/>
                  </a:lnTo>
                  <a:lnTo>
                    <a:pt x="72564" y="0"/>
                  </a:lnTo>
                  <a:lnTo>
                    <a:pt x="53722" y="4613"/>
                  </a:lnTo>
                  <a:lnTo>
                    <a:pt x="22563" y="26638"/>
                  </a:lnTo>
                  <a:lnTo>
                    <a:pt x="6561" y="52236"/>
                  </a:lnTo>
                  <a:lnTo>
                    <a:pt x="0" y="87637"/>
                  </a:lnTo>
                  <a:lnTo>
                    <a:pt x="3645" y="122173"/>
                  </a:lnTo>
                  <a:lnTo>
                    <a:pt x="17723" y="154632"/>
                  </a:lnTo>
                  <a:lnTo>
                    <a:pt x="33248" y="169655"/>
                  </a:lnTo>
                  <a:lnTo>
                    <a:pt x="53016" y="179061"/>
                  </a:lnTo>
                  <a:lnTo>
                    <a:pt x="77400" y="183241"/>
                  </a:lnTo>
                  <a:lnTo>
                    <a:pt x="88114" y="180847"/>
                  </a:lnTo>
                  <a:lnTo>
                    <a:pt x="106257" y="168827"/>
                  </a:lnTo>
                  <a:lnTo>
                    <a:pt x="124036" y="142330"/>
                  </a:lnTo>
                  <a:lnTo>
                    <a:pt x="139354" y="100765"/>
                  </a:lnTo>
                  <a:lnTo>
                    <a:pt x="142289" y="75524"/>
                  </a:lnTo>
                  <a:lnTo>
                    <a:pt x="137354" y="54947"/>
                  </a:lnTo>
                  <a:lnTo>
                    <a:pt x="132762" y="46184"/>
                  </a:lnTo>
                  <a:lnTo>
                    <a:pt x="118302" y="33328"/>
                  </a:lnTo>
                  <a:lnTo>
                    <a:pt x="70937" y="7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27457" y="558010"/>
              <a:ext cx="153369" cy="181346"/>
            </a:xfrm>
            <a:custGeom>
              <a:avLst/>
              <a:gdLst/>
              <a:ahLst/>
              <a:cxnLst/>
              <a:rect l="0" t="0" r="0" b="0"/>
              <a:pathLst>
                <a:path w="153369" h="181346">
                  <a:moveTo>
                    <a:pt x="20190" y="0"/>
                  </a:moveTo>
                  <a:lnTo>
                    <a:pt x="9012" y="11178"/>
                  </a:lnTo>
                  <a:lnTo>
                    <a:pt x="3524" y="32264"/>
                  </a:lnTo>
                  <a:lnTo>
                    <a:pt x="0" y="87871"/>
                  </a:lnTo>
                  <a:lnTo>
                    <a:pt x="4979" y="124302"/>
                  </a:lnTo>
                  <a:lnTo>
                    <a:pt x="19453" y="157323"/>
                  </a:lnTo>
                  <a:lnTo>
                    <a:pt x="38190" y="172477"/>
                  </a:lnTo>
                  <a:lnTo>
                    <a:pt x="49737" y="178155"/>
                  </a:lnTo>
                  <a:lnTo>
                    <a:pt x="71927" y="181345"/>
                  </a:lnTo>
                  <a:lnTo>
                    <a:pt x="92317" y="177694"/>
                  </a:lnTo>
                  <a:lnTo>
                    <a:pt x="109178" y="168272"/>
                  </a:lnTo>
                  <a:lnTo>
                    <a:pt x="121352" y="153166"/>
                  </a:lnTo>
                  <a:lnTo>
                    <a:pt x="148545" y="103488"/>
                  </a:lnTo>
                  <a:lnTo>
                    <a:pt x="153368" y="66278"/>
                  </a:lnTo>
                  <a:lnTo>
                    <a:pt x="14653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42855" y="570130"/>
              <a:ext cx="141705" cy="166865"/>
            </a:xfrm>
            <a:custGeom>
              <a:avLst/>
              <a:gdLst/>
              <a:ahLst/>
              <a:cxnLst/>
              <a:rect l="0" t="0" r="0" b="0"/>
              <a:pathLst>
                <a:path w="141705" h="166865">
                  <a:moveTo>
                    <a:pt x="4834" y="51051"/>
                  </a:moveTo>
                  <a:lnTo>
                    <a:pt x="19488" y="109668"/>
                  </a:lnTo>
                  <a:lnTo>
                    <a:pt x="23994" y="150047"/>
                  </a:lnTo>
                  <a:lnTo>
                    <a:pt x="23456" y="154483"/>
                  </a:lnTo>
                  <a:lnTo>
                    <a:pt x="21928" y="152761"/>
                  </a:lnTo>
                  <a:lnTo>
                    <a:pt x="4486" y="94122"/>
                  </a:lnTo>
                  <a:lnTo>
                    <a:pt x="0" y="72533"/>
                  </a:lnTo>
                  <a:lnTo>
                    <a:pt x="1905" y="51240"/>
                  </a:lnTo>
                  <a:lnTo>
                    <a:pt x="9771" y="33197"/>
                  </a:lnTo>
                  <a:lnTo>
                    <a:pt x="33885" y="2551"/>
                  </a:lnTo>
                  <a:lnTo>
                    <a:pt x="42919" y="0"/>
                  </a:lnTo>
                  <a:lnTo>
                    <a:pt x="65434" y="3405"/>
                  </a:lnTo>
                  <a:lnTo>
                    <a:pt x="84799" y="15837"/>
                  </a:lnTo>
                  <a:lnTo>
                    <a:pt x="100035" y="33061"/>
                  </a:lnTo>
                  <a:lnTo>
                    <a:pt x="127089" y="93434"/>
                  </a:lnTo>
                  <a:lnTo>
                    <a:pt x="138471" y="135332"/>
                  </a:lnTo>
                  <a:lnTo>
                    <a:pt x="141704" y="166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52729" y="457942"/>
              <a:ext cx="150066" cy="289582"/>
            </a:xfrm>
            <a:custGeom>
              <a:avLst/>
              <a:gdLst/>
              <a:ahLst/>
              <a:cxnLst/>
              <a:rect l="0" t="0" r="0" b="0"/>
              <a:pathLst>
                <a:path w="150066" h="289582">
                  <a:moveTo>
                    <a:pt x="89758" y="184296"/>
                  </a:moveTo>
                  <a:lnTo>
                    <a:pt x="75103" y="140333"/>
                  </a:lnTo>
                  <a:lnTo>
                    <a:pt x="62188" y="126542"/>
                  </a:lnTo>
                  <a:lnTo>
                    <a:pt x="53830" y="121227"/>
                  </a:lnTo>
                  <a:lnTo>
                    <a:pt x="45919" y="120023"/>
                  </a:lnTo>
                  <a:lnTo>
                    <a:pt x="38305" y="121560"/>
                  </a:lnTo>
                  <a:lnTo>
                    <a:pt x="30889" y="124925"/>
                  </a:lnTo>
                  <a:lnTo>
                    <a:pt x="9274" y="146427"/>
                  </a:lnTo>
                  <a:lnTo>
                    <a:pt x="1345" y="171365"/>
                  </a:lnTo>
                  <a:lnTo>
                    <a:pt x="0" y="215169"/>
                  </a:lnTo>
                  <a:lnTo>
                    <a:pt x="10027" y="266304"/>
                  </a:lnTo>
                  <a:lnTo>
                    <a:pt x="15547" y="272893"/>
                  </a:lnTo>
                  <a:lnTo>
                    <a:pt x="22736" y="276116"/>
                  </a:lnTo>
                  <a:lnTo>
                    <a:pt x="31039" y="277095"/>
                  </a:lnTo>
                  <a:lnTo>
                    <a:pt x="46503" y="271943"/>
                  </a:lnTo>
                  <a:lnTo>
                    <a:pt x="81083" y="243983"/>
                  </a:lnTo>
                  <a:lnTo>
                    <a:pt x="100186" y="214849"/>
                  </a:lnTo>
                  <a:lnTo>
                    <a:pt x="123987" y="151650"/>
                  </a:lnTo>
                  <a:lnTo>
                    <a:pt x="147211" y="89616"/>
                  </a:lnTo>
                  <a:lnTo>
                    <a:pt x="150065" y="51088"/>
                  </a:lnTo>
                  <a:lnTo>
                    <a:pt x="146587" y="27996"/>
                  </a:lnTo>
                  <a:lnTo>
                    <a:pt x="138022" y="9154"/>
                  </a:lnTo>
                  <a:lnTo>
                    <a:pt x="132462" y="854"/>
                  </a:lnTo>
                  <a:lnTo>
                    <a:pt x="128756" y="0"/>
                  </a:lnTo>
                  <a:lnTo>
                    <a:pt x="126285" y="4110"/>
                  </a:lnTo>
                  <a:lnTo>
                    <a:pt x="121994" y="65465"/>
                  </a:lnTo>
                  <a:lnTo>
                    <a:pt x="121536" y="114122"/>
                  </a:lnTo>
                  <a:lnTo>
                    <a:pt x="118262" y="173077"/>
                  </a:lnTo>
                  <a:lnTo>
                    <a:pt x="115294" y="200367"/>
                  </a:lnTo>
                  <a:lnTo>
                    <a:pt x="125905" y="257339"/>
                  </a:lnTo>
                  <a:lnTo>
                    <a:pt x="131872" y="2895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21209" y="368497"/>
              <a:ext cx="16118" cy="368498"/>
            </a:xfrm>
            <a:custGeom>
              <a:avLst/>
              <a:gdLst/>
              <a:ahLst/>
              <a:cxnLst/>
              <a:rect l="0" t="0" r="0" b="0"/>
              <a:pathLst>
                <a:path w="16118" h="368498">
                  <a:moveTo>
                    <a:pt x="5589" y="0"/>
                  </a:moveTo>
                  <a:lnTo>
                    <a:pt x="0" y="58617"/>
                  </a:lnTo>
                  <a:lnTo>
                    <a:pt x="4441" y="121196"/>
                  </a:lnTo>
                  <a:lnTo>
                    <a:pt x="12138" y="172520"/>
                  </a:lnTo>
                  <a:lnTo>
                    <a:pt x="14938" y="223603"/>
                  </a:lnTo>
                  <a:lnTo>
                    <a:pt x="15884" y="283378"/>
                  </a:lnTo>
                  <a:lnTo>
                    <a:pt x="16071" y="340245"/>
                  </a:lnTo>
                  <a:lnTo>
                    <a:pt x="16117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42570" y="526424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73010" y="0"/>
                  </a:lnTo>
                  <a:lnTo>
                    <a:pt x="121452" y="0"/>
                  </a:lnTo>
                  <a:lnTo>
                    <a:pt x="67311" y="0"/>
                  </a:lnTo>
                  <a:lnTo>
                    <a:pt x="3810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22921" y="579067"/>
              <a:ext cx="111686" cy="152662"/>
            </a:xfrm>
            <a:custGeom>
              <a:avLst/>
              <a:gdLst/>
              <a:ahLst/>
              <a:cxnLst/>
              <a:rect l="0" t="0" r="0" b="0"/>
              <a:pathLst>
                <a:path w="111686" h="152662">
                  <a:moveTo>
                    <a:pt x="82861" y="10528"/>
                  </a:moveTo>
                  <a:lnTo>
                    <a:pt x="30156" y="29657"/>
                  </a:lnTo>
                  <a:lnTo>
                    <a:pt x="14203" y="40867"/>
                  </a:lnTo>
                  <a:lnTo>
                    <a:pt x="5553" y="59887"/>
                  </a:lnTo>
                  <a:lnTo>
                    <a:pt x="0" y="110225"/>
                  </a:lnTo>
                  <a:lnTo>
                    <a:pt x="5480" y="131267"/>
                  </a:lnTo>
                  <a:lnTo>
                    <a:pt x="10216" y="140154"/>
                  </a:lnTo>
                  <a:lnTo>
                    <a:pt x="18054" y="146078"/>
                  </a:lnTo>
                  <a:lnTo>
                    <a:pt x="39240" y="152661"/>
                  </a:lnTo>
                  <a:lnTo>
                    <a:pt x="49101" y="152077"/>
                  </a:lnTo>
                  <a:lnTo>
                    <a:pt x="66297" y="145189"/>
                  </a:lnTo>
                  <a:lnTo>
                    <a:pt x="89132" y="128157"/>
                  </a:lnTo>
                  <a:lnTo>
                    <a:pt x="105126" y="102703"/>
                  </a:lnTo>
                  <a:lnTo>
                    <a:pt x="111685" y="67345"/>
                  </a:lnTo>
                  <a:lnTo>
                    <a:pt x="108039" y="32822"/>
                  </a:lnTo>
                  <a:lnTo>
                    <a:pt x="101986" y="24221"/>
                  </a:lnTo>
                  <a:lnTo>
                    <a:pt x="82782" y="11545"/>
                  </a:lnTo>
                  <a:lnTo>
                    <a:pt x="512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21637" y="463253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31585" y="0"/>
                  </a:moveTo>
                  <a:lnTo>
                    <a:pt x="25996" y="58617"/>
                  </a:lnTo>
                  <a:lnTo>
                    <a:pt x="20863" y="120027"/>
                  </a:lnTo>
                  <a:lnTo>
                    <a:pt x="12916" y="178431"/>
                  </a:lnTo>
                  <a:lnTo>
                    <a:pt x="3607" y="23952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16352" y="558010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94149" y="8333"/>
                  </a:lnTo>
                  <a:lnTo>
                    <a:pt x="142726" y="15684"/>
                  </a:lnTo>
                  <a:lnTo>
                    <a:pt x="80272" y="19996"/>
                  </a:lnTo>
                  <a:lnTo>
                    <a:pt x="27901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69036" y="400082"/>
              <a:ext cx="115815" cy="336913"/>
            </a:xfrm>
            <a:custGeom>
              <a:avLst/>
              <a:gdLst/>
              <a:ahLst/>
              <a:cxnLst/>
              <a:rect l="0" t="0" r="0" b="0"/>
              <a:pathLst>
                <a:path w="115815" h="336913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1170" y="171351"/>
                  </a:lnTo>
                  <a:lnTo>
                    <a:pt x="8333" y="233932"/>
                  </a:lnTo>
                  <a:lnTo>
                    <a:pt x="9553" y="257218"/>
                  </a:lnTo>
                  <a:lnTo>
                    <a:pt x="9878" y="256877"/>
                  </a:lnTo>
                  <a:lnTo>
                    <a:pt x="13455" y="237159"/>
                  </a:lnTo>
                  <a:lnTo>
                    <a:pt x="25044" y="209090"/>
                  </a:lnTo>
                  <a:lnTo>
                    <a:pt x="30734" y="199055"/>
                  </a:lnTo>
                  <a:lnTo>
                    <a:pt x="36867" y="194704"/>
                  </a:lnTo>
                  <a:lnTo>
                    <a:pt x="43295" y="194144"/>
                  </a:lnTo>
                  <a:lnTo>
                    <a:pt x="56677" y="199760"/>
                  </a:lnTo>
                  <a:lnTo>
                    <a:pt x="91316" y="229005"/>
                  </a:lnTo>
                  <a:lnTo>
                    <a:pt x="106735" y="260616"/>
                  </a:lnTo>
                  <a:lnTo>
                    <a:pt x="108659" y="286235"/>
                  </a:lnTo>
                  <a:lnTo>
                    <a:pt x="107955" y="309710"/>
                  </a:lnTo>
                  <a:lnTo>
                    <a:pt x="11581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19165" y="543995"/>
              <a:ext cx="87542" cy="171943"/>
            </a:xfrm>
            <a:custGeom>
              <a:avLst/>
              <a:gdLst/>
              <a:ahLst/>
              <a:cxnLst/>
              <a:rect l="0" t="0" r="0" b="0"/>
              <a:pathLst>
                <a:path w="87542" h="171943">
                  <a:moveTo>
                    <a:pt x="18327" y="98243"/>
                  </a:moveTo>
                  <a:lnTo>
                    <a:pt x="76890" y="48745"/>
                  </a:lnTo>
                  <a:lnTo>
                    <a:pt x="85299" y="28670"/>
                  </a:lnTo>
                  <a:lnTo>
                    <a:pt x="87541" y="16766"/>
                  </a:lnTo>
                  <a:lnTo>
                    <a:pt x="84357" y="8830"/>
                  </a:lnTo>
                  <a:lnTo>
                    <a:pt x="77555" y="3539"/>
                  </a:lnTo>
                  <a:lnTo>
                    <a:pt x="68341" y="12"/>
                  </a:lnTo>
                  <a:lnTo>
                    <a:pt x="59858" y="0"/>
                  </a:lnTo>
                  <a:lnTo>
                    <a:pt x="44194" y="6226"/>
                  </a:lnTo>
                  <a:lnTo>
                    <a:pt x="22222" y="22886"/>
                  </a:lnTo>
                  <a:lnTo>
                    <a:pt x="11089" y="42134"/>
                  </a:lnTo>
                  <a:lnTo>
                    <a:pt x="1364" y="79278"/>
                  </a:lnTo>
                  <a:lnTo>
                    <a:pt x="0" y="92619"/>
                  </a:lnTo>
                  <a:lnTo>
                    <a:pt x="4722" y="113681"/>
                  </a:lnTo>
                  <a:lnTo>
                    <a:pt x="26818" y="146266"/>
                  </a:lnTo>
                  <a:lnTo>
                    <a:pt x="52428" y="162515"/>
                  </a:lnTo>
                  <a:lnTo>
                    <a:pt x="81498" y="1719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00704" y="527299"/>
              <a:ext cx="126343" cy="167582"/>
            </a:xfrm>
            <a:custGeom>
              <a:avLst/>
              <a:gdLst/>
              <a:ahLst/>
              <a:cxnLst/>
              <a:rect l="0" t="0" r="0" b="0"/>
              <a:pathLst>
                <a:path w="126343" h="167582">
                  <a:moveTo>
                    <a:pt x="0" y="41239"/>
                  </a:moveTo>
                  <a:lnTo>
                    <a:pt x="3120" y="98503"/>
                  </a:lnTo>
                  <a:lnTo>
                    <a:pt x="9065" y="159396"/>
                  </a:lnTo>
                  <a:lnTo>
                    <a:pt x="8383" y="165634"/>
                  </a:lnTo>
                  <a:lnTo>
                    <a:pt x="6759" y="166283"/>
                  </a:lnTo>
                  <a:lnTo>
                    <a:pt x="4506" y="163206"/>
                  </a:lnTo>
                  <a:lnTo>
                    <a:pt x="593" y="103719"/>
                  </a:lnTo>
                  <a:lnTo>
                    <a:pt x="5707" y="42533"/>
                  </a:lnTo>
                  <a:lnTo>
                    <a:pt x="14625" y="18027"/>
                  </a:lnTo>
                  <a:lnTo>
                    <a:pt x="20278" y="8217"/>
                  </a:lnTo>
                  <a:lnTo>
                    <a:pt x="27557" y="2847"/>
                  </a:lnTo>
                  <a:lnTo>
                    <a:pt x="35919" y="437"/>
                  </a:lnTo>
                  <a:lnTo>
                    <a:pt x="45003" y="0"/>
                  </a:lnTo>
                  <a:lnTo>
                    <a:pt x="61335" y="5753"/>
                  </a:lnTo>
                  <a:lnTo>
                    <a:pt x="76393" y="17279"/>
                  </a:lnTo>
                  <a:lnTo>
                    <a:pt x="90885" y="34100"/>
                  </a:lnTo>
                  <a:lnTo>
                    <a:pt x="114842" y="92133"/>
                  </a:lnTo>
                  <a:lnTo>
                    <a:pt x="122935" y="128069"/>
                  </a:lnTo>
                  <a:lnTo>
                    <a:pt x="126342" y="1675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72976" y="513133"/>
              <a:ext cx="92736" cy="181748"/>
            </a:xfrm>
            <a:custGeom>
              <a:avLst/>
              <a:gdLst/>
              <a:ahLst/>
              <a:cxnLst/>
              <a:rect l="0" t="0" r="0" b="0"/>
              <a:pathLst>
                <a:path w="92736" h="181748">
                  <a:moveTo>
                    <a:pt x="48827" y="76462"/>
                  </a:moveTo>
                  <a:lnTo>
                    <a:pt x="83573" y="39376"/>
                  </a:lnTo>
                  <a:lnTo>
                    <a:pt x="92735" y="21375"/>
                  </a:lnTo>
                  <a:lnTo>
                    <a:pt x="92137" y="14001"/>
                  </a:lnTo>
                  <a:lnTo>
                    <a:pt x="88229" y="7915"/>
                  </a:lnTo>
                  <a:lnTo>
                    <a:pt x="82114" y="2688"/>
                  </a:lnTo>
                  <a:lnTo>
                    <a:pt x="62841" y="0"/>
                  </a:lnTo>
                  <a:lnTo>
                    <a:pt x="51151" y="921"/>
                  </a:lnTo>
                  <a:lnTo>
                    <a:pt x="42187" y="5045"/>
                  </a:lnTo>
                  <a:lnTo>
                    <a:pt x="22813" y="27616"/>
                  </a:lnTo>
                  <a:lnTo>
                    <a:pt x="9579" y="46564"/>
                  </a:lnTo>
                  <a:lnTo>
                    <a:pt x="2137" y="69803"/>
                  </a:lnTo>
                  <a:lnTo>
                    <a:pt x="0" y="94560"/>
                  </a:lnTo>
                  <a:lnTo>
                    <a:pt x="2949" y="117261"/>
                  </a:lnTo>
                  <a:lnTo>
                    <a:pt x="16776" y="149772"/>
                  </a:lnTo>
                  <a:lnTo>
                    <a:pt x="32242" y="164807"/>
                  </a:lnTo>
                  <a:lnTo>
                    <a:pt x="49645" y="174218"/>
                  </a:lnTo>
                  <a:lnTo>
                    <a:pt x="80412" y="1817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07334" y="537705"/>
              <a:ext cx="167154" cy="146648"/>
            </a:xfrm>
            <a:custGeom>
              <a:avLst/>
              <a:gdLst/>
              <a:ahLst/>
              <a:cxnLst/>
              <a:rect l="0" t="0" r="0" b="0"/>
              <a:pathLst>
                <a:path w="167154" h="146648">
                  <a:moveTo>
                    <a:pt x="103982" y="51890"/>
                  </a:moveTo>
                  <a:lnTo>
                    <a:pt x="83738" y="7928"/>
                  </a:lnTo>
                  <a:lnTo>
                    <a:pt x="75278" y="2695"/>
                  </a:lnTo>
                  <a:lnTo>
                    <a:pt x="53400" y="0"/>
                  </a:lnTo>
                  <a:lnTo>
                    <a:pt x="34318" y="5821"/>
                  </a:lnTo>
                  <a:lnTo>
                    <a:pt x="25954" y="10649"/>
                  </a:lnTo>
                  <a:lnTo>
                    <a:pt x="13541" y="25372"/>
                  </a:lnTo>
                  <a:lnTo>
                    <a:pt x="5294" y="44784"/>
                  </a:lnTo>
                  <a:lnTo>
                    <a:pt x="0" y="95374"/>
                  </a:lnTo>
                  <a:lnTo>
                    <a:pt x="1615" y="120349"/>
                  </a:lnTo>
                  <a:lnTo>
                    <a:pt x="10132" y="139248"/>
                  </a:lnTo>
                  <a:lnTo>
                    <a:pt x="16849" y="144054"/>
                  </a:lnTo>
                  <a:lnTo>
                    <a:pt x="24836" y="146088"/>
                  </a:lnTo>
                  <a:lnTo>
                    <a:pt x="33670" y="146275"/>
                  </a:lnTo>
                  <a:lnTo>
                    <a:pt x="49725" y="140242"/>
                  </a:lnTo>
                  <a:lnTo>
                    <a:pt x="57282" y="135358"/>
                  </a:lnTo>
                  <a:lnTo>
                    <a:pt x="68799" y="117453"/>
                  </a:lnTo>
                  <a:lnTo>
                    <a:pt x="85724" y="73420"/>
                  </a:lnTo>
                  <a:lnTo>
                    <a:pt x="89470" y="69753"/>
                  </a:lnTo>
                  <a:lnTo>
                    <a:pt x="93137" y="70818"/>
                  </a:lnTo>
                  <a:lnTo>
                    <a:pt x="139475" y="133347"/>
                  </a:lnTo>
                  <a:lnTo>
                    <a:pt x="167153" y="146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97893" y="494839"/>
              <a:ext cx="50294" cy="150010"/>
            </a:xfrm>
            <a:custGeom>
              <a:avLst/>
              <a:gdLst/>
              <a:ahLst/>
              <a:cxnLst/>
              <a:rect l="0" t="0" r="0" b="0"/>
              <a:pathLst>
                <a:path w="50294" h="150010">
                  <a:moveTo>
                    <a:pt x="8179" y="52642"/>
                  </a:moveTo>
                  <a:lnTo>
                    <a:pt x="8179" y="111259"/>
                  </a:lnTo>
                  <a:lnTo>
                    <a:pt x="14245" y="150009"/>
                  </a:lnTo>
                  <a:lnTo>
                    <a:pt x="13393" y="149139"/>
                  </a:lnTo>
                  <a:lnTo>
                    <a:pt x="3620" y="116937"/>
                  </a:lnTo>
                  <a:lnTo>
                    <a:pt x="0" y="66686"/>
                  </a:lnTo>
                  <a:lnTo>
                    <a:pt x="3764" y="43676"/>
                  </a:lnTo>
                  <a:lnTo>
                    <a:pt x="15575" y="24871"/>
                  </a:lnTo>
                  <a:lnTo>
                    <a:pt x="35717" y="7369"/>
                  </a:lnTo>
                  <a:lnTo>
                    <a:pt x="502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21886" y="502085"/>
              <a:ext cx="126524" cy="171739"/>
            </a:xfrm>
            <a:custGeom>
              <a:avLst/>
              <a:gdLst/>
              <a:ahLst/>
              <a:cxnLst/>
              <a:rect l="0" t="0" r="0" b="0"/>
              <a:pathLst>
                <a:path w="126524" h="171739">
                  <a:moveTo>
                    <a:pt x="0" y="55925"/>
                  </a:moveTo>
                  <a:lnTo>
                    <a:pt x="48930" y="64258"/>
                  </a:lnTo>
                  <a:lnTo>
                    <a:pt x="90537" y="62683"/>
                  </a:lnTo>
                  <a:lnTo>
                    <a:pt x="102472" y="60431"/>
                  </a:lnTo>
                  <a:lnTo>
                    <a:pt x="111598" y="55419"/>
                  </a:lnTo>
                  <a:lnTo>
                    <a:pt x="124858" y="40492"/>
                  </a:lnTo>
                  <a:lnTo>
                    <a:pt x="126523" y="32768"/>
                  </a:lnTo>
                  <a:lnTo>
                    <a:pt x="125293" y="25279"/>
                  </a:lnTo>
                  <a:lnTo>
                    <a:pt x="122133" y="17947"/>
                  </a:lnTo>
                  <a:lnTo>
                    <a:pt x="109263" y="6680"/>
                  </a:lnTo>
                  <a:lnTo>
                    <a:pt x="100918" y="2038"/>
                  </a:lnTo>
                  <a:lnTo>
                    <a:pt x="82287" y="0"/>
                  </a:lnTo>
                  <a:lnTo>
                    <a:pt x="72405" y="1094"/>
                  </a:lnTo>
                  <a:lnTo>
                    <a:pt x="55187" y="11668"/>
                  </a:lnTo>
                  <a:lnTo>
                    <a:pt x="40905" y="28067"/>
                  </a:lnTo>
                  <a:lnTo>
                    <a:pt x="30658" y="47053"/>
                  </a:lnTo>
                  <a:lnTo>
                    <a:pt x="23901" y="83062"/>
                  </a:lnTo>
                  <a:lnTo>
                    <a:pt x="27489" y="117778"/>
                  </a:lnTo>
                  <a:lnTo>
                    <a:pt x="36004" y="136447"/>
                  </a:lnTo>
                  <a:lnTo>
                    <a:pt x="41550" y="144702"/>
                  </a:lnTo>
                  <a:lnTo>
                    <a:pt x="57071" y="156992"/>
                  </a:lnTo>
                  <a:lnTo>
                    <a:pt x="74498" y="165185"/>
                  </a:lnTo>
                  <a:lnTo>
                    <a:pt x="105285" y="1717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03062" y="505367"/>
              <a:ext cx="121590" cy="143301"/>
            </a:xfrm>
            <a:custGeom>
              <a:avLst/>
              <a:gdLst/>
              <a:ahLst/>
              <a:cxnLst/>
              <a:rect l="0" t="0" r="0" b="0"/>
              <a:pathLst>
                <a:path w="121590" h="143301">
                  <a:moveTo>
                    <a:pt x="71508" y="0"/>
                  </a:moveTo>
                  <a:lnTo>
                    <a:pt x="27545" y="14655"/>
                  </a:lnTo>
                  <a:lnTo>
                    <a:pt x="10635" y="27570"/>
                  </a:lnTo>
                  <a:lnTo>
                    <a:pt x="2850" y="35928"/>
                  </a:lnTo>
                  <a:lnTo>
                    <a:pt x="0" y="43839"/>
                  </a:lnTo>
                  <a:lnTo>
                    <a:pt x="439" y="51453"/>
                  </a:lnTo>
                  <a:lnTo>
                    <a:pt x="3071" y="58869"/>
                  </a:lnTo>
                  <a:lnTo>
                    <a:pt x="9506" y="63812"/>
                  </a:lnTo>
                  <a:lnTo>
                    <a:pt x="71456" y="82407"/>
                  </a:lnTo>
                  <a:lnTo>
                    <a:pt x="110492" y="106312"/>
                  </a:lnTo>
                  <a:lnTo>
                    <a:pt x="118554" y="112989"/>
                  </a:lnTo>
                  <a:lnTo>
                    <a:pt x="121589" y="119780"/>
                  </a:lnTo>
                  <a:lnTo>
                    <a:pt x="121273" y="126647"/>
                  </a:lnTo>
                  <a:lnTo>
                    <a:pt x="118723" y="133564"/>
                  </a:lnTo>
                  <a:lnTo>
                    <a:pt x="112343" y="138176"/>
                  </a:lnTo>
                  <a:lnTo>
                    <a:pt x="92776" y="143300"/>
                  </a:lnTo>
                  <a:lnTo>
                    <a:pt x="61042" y="140596"/>
                  </a:lnTo>
                  <a:lnTo>
                    <a:pt x="29393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59232" y="305326"/>
              <a:ext cx="20624" cy="326384"/>
            </a:xfrm>
            <a:custGeom>
              <a:avLst/>
              <a:gdLst/>
              <a:ahLst/>
              <a:cxnLst/>
              <a:rect l="0" t="0" r="0" b="0"/>
              <a:pathLst>
                <a:path w="20624" h="326384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5284" y="135785"/>
                  </a:lnTo>
                  <a:lnTo>
                    <a:pt x="8669" y="186722"/>
                  </a:lnTo>
                  <a:lnTo>
                    <a:pt x="9813" y="247930"/>
                  </a:lnTo>
                  <a:lnTo>
                    <a:pt x="13159" y="298841"/>
                  </a:lnTo>
                  <a:lnTo>
                    <a:pt x="2062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95626" y="357968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63171"/>
                  </a:moveTo>
                  <a:lnTo>
                    <a:pt x="183275" y="51993"/>
                  </a:lnTo>
                  <a:lnTo>
                    <a:pt x="127716" y="40296"/>
                  </a:lnTo>
                  <a:lnTo>
                    <a:pt x="64305" y="17092"/>
                  </a:lnTo>
                  <a:lnTo>
                    <a:pt x="14436" y="37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45580" y="494839"/>
              <a:ext cx="223872" cy="116844"/>
            </a:xfrm>
            <a:custGeom>
              <a:avLst/>
              <a:gdLst/>
              <a:ahLst/>
              <a:cxnLst/>
              <a:rect l="0" t="0" r="0" b="0"/>
              <a:pathLst>
                <a:path w="223872" h="116844">
                  <a:moveTo>
                    <a:pt x="13301" y="10528"/>
                  </a:moveTo>
                  <a:lnTo>
                    <a:pt x="2122" y="21707"/>
                  </a:lnTo>
                  <a:lnTo>
                    <a:pt x="0" y="28509"/>
                  </a:lnTo>
                  <a:lnTo>
                    <a:pt x="2601" y="54850"/>
                  </a:lnTo>
                  <a:lnTo>
                    <a:pt x="11950" y="83712"/>
                  </a:lnTo>
                  <a:lnTo>
                    <a:pt x="22839" y="99986"/>
                  </a:lnTo>
                  <a:lnTo>
                    <a:pt x="38597" y="111899"/>
                  </a:lnTo>
                  <a:lnTo>
                    <a:pt x="47713" y="116713"/>
                  </a:lnTo>
                  <a:lnTo>
                    <a:pt x="54959" y="116413"/>
                  </a:lnTo>
                  <a:lnTo>
                    <a:pt x="60960" y="112704"/>
                  </a:lnTo>
                  <a:lnTo>
                    <a:pt x="70748" y="99224"/>
                  </a:lnTo>
                  <a:lnTo>
                    <a:pt x="78997" y="81534"/>
                  </a:lnTo>
                  <a:lnTo>
                    <a:pt x="84005" y="77753"/>
                  </a:lnTo>
                  <a:lnTo>
                    <a:pt x="89683" y="77571"/>
                  </a:lnTo>
                  <a:lnTo>
                    <a:pt x="102231" y="83609"/>
                  </a:lnTo>
                  <a:lnTo>
                    <a:pt x="136291" y="113147"/>
                  </a:lnTo>
                  <a:lnTo>
                    <a:pt x="144427" y="116375"/>
                  </a:lnTo>
                  <a:lnTo>
                    <a:pt x="162826" y="116843"/>
                  </a:lnTo>
                  <a:lnTo>
                    <a:pt x="179582" y="110032"/>
                  </a:lnTo>
                  <a:lnTo>
                    <a:pt x="194828" y="98036"/>
                  </a:lnTo>
                  <a:lnTo>
                    <a:pt x="209403" y="81006"/>
                  </a:lnTo>
                  <a:lnTo>
                    <a:pt x="217441" y="58619"/>
                  </a:lnTo>
                  <a:lnTo>
                    <a:pt x="223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45345" y="347440"/>
              <a:ext cx="145205" cy="252685"/>
            </a:xfrm>
            <a:custGeom>
              <a:avLst/>
              <a:gdLst/>
              <a:ahLst/>
              <a:cxnLst/>
              <a:rect l="0" t="0" r="0" b="0"/>
              <a:pathLst>
                <a:path w="145205" h="252685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0196"/>
                  </a:lnTo>
                  <a:lnTo>
                    <a:pt x="16491" y="191754"/>
                  </a:lnTo>
                  <a:lnTo>
                    <a:pt x="17809" y="209226"/>
                  </a:lnTo>
                  <a:lnTo>
                    <a:pt x="20889" y="193924"/>
                  </a:lnTo>
                  <a:lnTo>
                    <a:pt x="41706" y="159839"/>
                  </a:lnTo>
                  <a:lnTo>
                    <a:pt x="48129" y="152182"/>
                  </a:lnTo>
                  <a:lnTo>
                    <a:pt x="55921" y="148248"/>
                  </a:lnTo>
                  <a:lnTo>
                    <a:pt x="73937" y="146997"/>
                  </a:lnTo>
                  <a:lnTo>
                    <a:pt x="93642" y="156579"/>
                  </a:lnTo>
                  <a:lnTo>
                    <a:pt x="111759" y="172536"/>
                  </a:lnTo>
                  <a:lnTo>
                    <a:pt x="132922" y="211376"/>
                  </a:lnTo>
                  <a:lnTo>
                    <a:pt x="14520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39857" y="473782"/>
              <a:ext cx="98246" cy="120301"/>
            </a:xfrm>
            <a:custGeom>
              <a:avLst/>
              <a:gdLst/>
              <a:ahLst/>
              <a:cxnLst/>
              <a:rect l="0" t="0" r="0" b="0"/>
              <a:pathLst>
                <a:path w="98246" h="120301">
                  <a:moveTo>
                    <a:pt x="55977" y="10528"/>
                  </a:moveTo>
                  <a:lnTo>
                    <a:pt x="39210" y="4939"/>
                  </a:lnTo>
                  <a:lnTo>
                    <a:pt x="31931" y="5632"/>
                  </a:lnTo>
                  <a:lnTo>
                    <a:pt x="17604" y="12642"/>
                  </a:lnTo>
                  <a:lnTo>
                    <a:pt x="6557" y="26676"/>
                  </a:lnTo>
                  <a:lnTo>
                    <a:pt x="1974" y="35331"/>
                  </a:lnTo>
                  <a:lnTo>
                    <a:pt x="0" y="57427"/>
                  </a:lnTo>
                  <a:lnTo>
                    <a:pt x="8266" y="104150"/>
                  </a:lnTo>
                  <a:lnTo>
                    <a:pt x="14811" y="111547"/>
                  </a:lnTo>
                  <a:lnTo>
                    <a:pt x="34562" y="119767"/>
                  </a:lnTo>
                  <a:lnTo>
                    <a:pt x="55818" y="120300"/>
                  </a:lnTo>
                  <a:lnTo>
                    <a:pt x="66400" y="118804"/>
                  </a:lnTo>
                  <a:lnTo>
                    <a:pt x="84396" y="107784"/>
                  </a:lnTo>
                  <a:lnTo>
                    <a:pt x="92471" y="99932"/>
                  </a:lnTo>
                  <a:lnTo>
                    <a:pt x="96684" y="90018"/>
                  </a:lnTo>
                  <a:lnTo>
                    <a:pt x="98245" y="66524"/>
                  </a:lnTo>
                  <a:lnTo>
                    <a:pt x="92548" y="32579"/>
                  </a:lnTo>
                  <a:lnTo>
                    <a:pt x="87377" y="24059"/>
                  </a:lnTo>
                  <a:lnTo>
                    <a:pt x="559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01119" y="336911"/>
              <a:ext cx="1" cy="284271"/>
            </a:xfrm>
            <a:custGeom>
              <a:avLst/>
              <a:gdLst/>
              <a:ahLst/>
              <a:cxnLst/>
              <a:rect l="0" t="0" r="0" b="0"/>
              <a:pathLst>
                <a:path w="1" h="284271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74558"/>
                  </a:lnTo>
                  <a:lnTo>
                    <a:pt x="0" y="231446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71061" y="451878"/>
              <a:ext cx="130101" cy="200889"/>
            </a:xfrm>
            <a:custGeom>
              <a:avLst/>
              <a:gdLst/>
              <a:ahLst/>
              <a:cxnLst/>
              <a:rect l="0" t="0" r="0" b="0"/>
              <a:pathLst>
                <a:path w="130101" h="200889">
                  <a:moveTo>
                    <a:pt x="3758" y="74546"/>
                  </a:moveTo>
                  <a:lnTo>
                    <a:pt x="41236" y="66213"/>
                  </a:lnTo>
                  <a:lnTo>
                    <a:pt x="87070" y="58862"/>
                  </a:lnTo>
                  <a:lnTo>
                    <a:pt x="113711" y="43903"/>
                  </a:lnTo>
                  <a:lnTo>
                    <a:pt x="116834" y="37740"/>
                  </a:lnTo>
                  <a:lnTo>
                    <a:pt x="116577" y="31291"/>
                  </a:lnTo>
                  <a:lnTo>
                    <a:pt x="114065" y="24653"/>
                  </a:lnTo>
                  <a:lnTo>
                    <a:pt x="93763" y="4131"/>
                  </a:lnTo>
                  <a:lnTo>
                    <a:pt x="84818" y="697"/>
                  </a:lnTo>
                  <a:lnTo>
                    <a:pt x="65521" y="0"/>
                  </a:lnTo>
                  <a:lnTo>
                    <a:pt x="34926" y="6185"/>
                  </a:lnTo>
                  <a:lnTo>
                    <a:pt x="26876" y="11425"/>
                  </a:lnTo>
                  <a:lnTo>
                    <a:pt x="14813" y="26605"/>
                  </a:lnTo>
                  <a:lnTo>
                    <a:pt x="1444" y="54882"/>
                  </a:lnTo>
                  <a:lnTo>
                    <a:pt x="0" y="75165"/>
                  </a:lnTo>
                  <a:lnTo>
                    <a:pt x="4427" y="95879"/>
                  </a:lnTo>
                  <a:lnTo>
                    <a:pt x="20074" y="126101"/>
                  </a:lnTo>
                  <a:lnTo>
                    <a:pt x="32846" y="142693"/>
                  </a:lnTo>
                  <a:lnTo>
                    <a:pt x="89968" y="179562"/>
                  </a:lnTo>
                  <a:lnTo>
                    <a:pt x="130100" y="200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22259" y="474150"/>
              <a:ext cx="136871" cy="178617"/>
            </a:xfrm>
            <a:custGeom>
              <a:avLst/>
              <a:gdLst/>
              <a:ahLst/>
              <a:cxnLst/>
              <a:rect l="0" t="0" r="0" b="0"/>
              <a:pathLst>
                <a:path w="136871" h="178617">
                  <a:moveTo>
                    <a:pt x="0" y="62803"/>
                  </a:moveTo>
                  <a:lnTo>
                    <a:pt x="0" y="124108"/>
                  </a:lnTo>
                  <a:lnTo>
                    <a:pt x="1170" y="64146"/>
                  </a:lnTo>
                  <a:lnTo>
                    <a:pt x="9575" y="25896"/>
                  </a:lnTo>
                  <a:lnTo>
                    <a:pt x="20243" y="7015"/>
                  </a:lnTo>
                  <a:lnTo>
                    <a:pt x="28703" y="2215"/>
                  </a:lnTo>
                  <a:lnTo>
                    <a:pt x="50582" y="0"/>
                  </a:lnTo>
                  <a:lnTo>
                    <a:pt x="60627" y="3387"/>
                  </a:lnTo>
                  <a:lnTo>
                    <a:pt x="78028" y="16509"/>
                  </a:lnTo>
                  <a:lnTo>
                    <a:pt x="107093" y="53528"/>
                  </a:lnTo>
                  <a:lnTo>
                    <a:pt x="129165" y="105082"/>
                  </a:lnTo>
                  <a:lnTo>
                    <a:pt x="135856" y="159675"/>
                  </a:lnTo>
                  <a:lnTo>
                    <a:pt x="136870" y="1786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92910" y="484310"/>
              <a:ext cx="100160" cy="162138"/>
            </a:xfrm>
            <a:custGeom>
              <a:avLst/>
              <a:gdLst/>
              <a:ahLst/>
              <a:cxnLst/>
              <a:rect l="0" t="0" r="0" b="0"/>
              <a:pathLst>
                <a:path w="100160" h="162138">
                  <a:moveTo>
                    <a:pt x="8333" y="31586"/>
                  </a:moveTo>
                  <a:lnTo>
                    <a:pt x="0" y="69064"/>
                  </a:lnTo>
                  <a:lnTo>
                    <a:pt x="1575" y="103912"/>
                  </a:lnTo>
                  <a:lnTo>
                    <a:pt x="7669" y="125732"/>
                  </a:lnTo>
                  <a:lnTo>
                    <a:pt x="18176" y="147128"/>
                  </a:lnTo>
                  <a:lnTo>
                    <a:pt x="26594" y="154237"/>
                  </a:lnTo>
                  <a:lnTo>
                    <a:pt x="48424" y="162137"/>
                  </a:lnTo>
                  <a:lnTo>
                    <a:pt x="58457" y="160734"/>
                  </a:lnTo>
                  <a:lnTo>
                    <a:pt x="75844" y="149816"/>
                  </a:lnTo>
                  <a:lnTo>
                    <a:pt x="93198" y="123939"/>
                  </a:lnTo>
                  <a:lnTo>
                    <a:pt x="100159" y="88456"/>
                  </a:lnTo>
                  <a:lnTo>
                    <a:pt x="94106" y="36884"/>
                  </a:lnTo>
                  <a:lnTo>
                    <a:pt x="820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69700" y="505446"/>
              <a:ext cx="207843" cy="147321"/>
            </a:xfrm>
            <a:custGeom>
              <a:avLst/>
              <a:gdLst/>
              <a:ahLst/>
              <a:cxnLst/>
              <a:rect l="0" t="0" r="0" b="0"/>
              <a:pathLst>
                <a:path w="207843" h="147321">
                  <a:moveTo>
                    <a:pt x="0" y="52564"/>
                  </a:moveTo>
                  <a:lnTo>
                    <a:pt x="3119" y="106708"/>
                  </a:lnTo>
                  <a:lnTo>
                    <a:pt x="5589" y="120246"/>
                  </a:lnTo>
                  <a:lnTo>
                    <a:pt x="7235" y="123421"/>
                  </a:lnTo>
                  <a:lnTo>
                    <a:pt x="9065" y="111352"/>
                  </a:lnTo>
                  <a:lnTo>
                    <a:pt x="2002" y="56276"/>
                  </a:lnTo>
                  <a:lnTo>
                    <a:pt x="3229" y="28477"/>
                  </a:lnTo>
                  <a:lnTo>
                    <a:pt x="11573" y="8324"/>
                  </a:lnTo>
                  <a:lnTo>
                    <a:pt x="18244" y="3183"/>
                  </a:lnTo>
                  <a:lnTo>
                    <a:pt x="26200" y="926"/>
                  </a:lnTo>
                  <a:lnTo>
                    <a:pt x="35014" y="591"/>
                  </a:lnTo>
                  <a:lnTo>
                    <a:pt x="43230" y="3877"/>
                  </a:lnTo>
                  <a:lnTo>
                    <a:pt x="65971" y="25270"/>
                  </a:lnTo>
                  <a:lnTo>
                    <a:pt x="91496" y="63940"/>
                  </a:lnTo>
                  <a:lnTo>
                    <a:pt x="96093" y="74186"/>
                  </a:lnTo>
                  <a:lnTo>
                    <a:pt x="97987" y="76337"/>
                  </a:lnTo>
                  <a:lnTo>
                    <a:pt x="101002" y="34262"/>
                  </a:lnTo>
                  <a:lnTo>
                    <a:pt x="109620" y="14794"/>
                  </a:lnTo>
                  <a:lnTo>
                    <a:pt x="115194" y="6327"/>
                  </a:lnTo>
                  <a:lnTo>
                    <a:pt x="122419" y="1852"/>
                  </a:lnTo>
                  <a:lnTo>
                    <a:pt x="139806" y="0"/>
                  </a:lnTo>
                  <a:lnTo>
                    <a:pt x="148186" y="3483"/>
                  </a:lnTo>
                  <a:lnTo>
                    <a:pt x="185645" y="38302"/>
                  </a:lnTo>
                  <a:lnTo>
                    <a:pt x="201364" y="65106"/>
                  </a:lnTo>
                  <a:lnTo>
                    <a:pt x="207842" y="100864"/>
                  </a:lnTo>
                  <a:lnTo>
                    <a:pt x="200041" y="1473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64497" y="326383"/>
              <a:ext cx="127294" cy="265017"/>
            </a:xfrm>
            <a:custGeom>
              <a:avLst/>
              <a:gdLst/>
              <a:ahLst/>
              <a:cxnLst/>
              <a:rect l="0" t="0" r="0" b="0"/>
              <a:pathLst>
                <a:path w="127294" h="265017">
                  <a:moveTo>
                    <a:pt x="0" y="0"/>
                  </a:moveTo>
                  <a:lnTo>
                    <a:pt x="0" y="58617"/>
                  </a:lnTo>
                  <a:lnTo>
                    <a:pt x="7235" y="112791"/>
                  </a:lnTo>
                  <a:lnTo>
                    <a:pt x="12998" y="168552"/>
                  </a:lnTo>
                  <a:lnTo>
                    <a:pt x="19996" y="229300"/>
                  </a:lnTo>
                  <a:lnTo>
                    <a:pt x="26507" y="191604"/>
                  </a:lnTo>
                  <a:lnTo>
                    <a:pt x="31709" y="182718"/>
                  </a:lnTo>
                  <a:lnTo>
                    <a:pt x="46848" y="169725"/>
                  </a:lnTo>
                  <a:lnTo>
                    <a:pt x="55799" y="166963"/>
                  </a:lnTo>
                  <a:lnTo>
                    <a:pt x="75103" y="167012"/>
                  </a:lnTo>
                  <a:lnTo>
                    <a:pt x="92260" y="174053"/>
                  </a:lnTo>
                  <a:lnTo>
                    <a:pt x="100112" y="179207"/>
                  </a:lnTo>
                  <a:lnTo>
                    <a:pt x="122340" y="208816"/>
                  </a:lnTo>
                  <a:lnTo>
                    <a:pt x="127293" y="230847"/>
                  </a:lnTo>
                  <a:lnTo>
                    <a:pt x="126976" y="241636"/>
                  </a:lnTo>
                  <a:lnTo>
                    <a:pt x="123255" y="249998"/>
                  </a:lnTo>
                  <a:lnTo>
                    <a:pt x="109762" y="262409"/>
                  </a:lnTo>
                  <a:lnTo>
                    <a:pt x="101251" y="265016"/>
                  </a:lnTo>
                  <a:lnTo>
                    <a:pt x="82435" y="264794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22425" y="420848"/>
              <a:ext cx="149024" cy="179277"/>
            </a:xfrm>
            <a:custGeom>
              <a:avLst/>
              <a:gdLst/>
              <a:ahLst/>
              <a:cxnLst/>
              <a:rect l="0" t="0" r="0" b="0"/>
              <a:pathLst>
                <a:path w="149024" h="179277">
                  <a:moveTo>
                    <a:pt x="0" y="73991"/>
                  </a:moveTo>
                  <a:lnTo>
                    <a:pt x="42691" y="77110"/>
                  </a:lnTo>
                  <a:lnTo>
                    <a:pt x="89931" y="83056"/>
                  </a:lnTo>
                  <a:lnTo>
                    <a:pt x="124911" y="78497"/>
                  </a:lnTo>
                  <a:lnTo>
                    <a:pt x="133578" y="73485"/>
                  </a:lnTo>
                  <a:lnTo>
                    <a:pt x="146326" y="58558"/>
                  </a:lnTo>
                  <a:lnTo>
                    <a:pt x="149023" y="49664"/>
                  </a:lnTo>
                  <a:lnTo>
                    <a:pt x="148900" y="30424"/>
                  </a:lnTo>
                  <a:lnTo>
                    <a:pt x="141827" y="13294"/>
                  </a:lnTo>
                  <a:lnTo>
                    <a:pt x="136665" y="5450"/>
                  </a:lnTo>
                  <a:lnTo>
                    <a:pt x="128545" y="1391"/>
                  </a:lnTo>
                  <a:lnTo>
                    <a:pt x="107044" y="0"/>
                  </a:lnTo>
                  <a:lnTo>
                    <a:pt x="74220" y="5794"/>
                  </a:lnTo>
                  <a:lnTo>
                    <a:pt x="55993" y="17945"/>
                  </a:lnTo>
                  <a:lnTo>
                    <a:pt x="47857" y="26098"/>
                  </a:lnTo>
                  <a:lnTo>
                    <a:pt x="38818" y="47636"/>
                  </a:lnTo>
                  <a:lnTo>
                    <a:pt x="35970" y="72806"/>
                  </a:lnTo>
                  <a:lnTo>
                    <a:pt x="38603" y="99591"/>
                  </a:lnTo>
                  <a:lnTo>
                    <a:pt x="46792" y="120854"/>
                  </a:lnTo>
                  <a:lnTo>
                    <a:pt x="71114" y="153568"/>
                  </a:lnTo>
                  <a:lnTo>
                    <a:pt x="97109" y="169839"/>
                  </a:lnTo>
                  <a:lnTo>
                    <a:pt x="136870" y="179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59830" y="452725"/>
              <a:ext cx="110036" cy="150010"/>
            </a:xfrm>
            <a:custGeom>
              <a:avLst/>
              <a:gdLst/>
              <a:ahLst/>
              <a:cxnLst/>
              <a:rect l="0" t="0" r="0" b="0"/>
              <a:pathLst>
                <a:path w="110036" h="150010">
                  <a:moveTo>
                    <a:pt x="4750" y="52642"/>
                  </a:moveTo>
                  <a:lnTo>
                    <a:pt x="19405" y="111259"/>
                  </a:lnTo>
                  <a:lnTo>
                    <a:pt x="30608" y="150009"/>
                  </a:lnTo>
                  <a:lnTo>
                    <a:pt x="11408" y="93626"/>
                  </a:lnTo>
                  <a:lnTo>
                    <a:pt x="0" y="52419"/>
                  </a:lnTo>
                  <a:lnTo>
                    <a:pt x="1858" y="31486"/>
                  </a:lnTo>
                  <a:lnTo>
                    <a:pt x="7501" y="23330"/>
                  </a:lnTo>
                  <a:lnTo>
                    <a:pt x="26250" y="11149"/>
                  </a:lnTo>
                  <a:lnTo>
                    <a:pt x="74074" y="2202"/>
                  </a:lnTo>
                  <a:lnTo>
                    <a:pt x="1100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64622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85679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695088" y="1200248"/>
            <a:ext cx="923401" cy="421141"/>
            <a:chOff x="1695088" y="1200248"/>
            <a:chExt cx="923401" cy="421141"/>
          </a:xfrm>
        </p:grpSpPr>
        <p:sp>
          <p:nvSpPr>
            <p:cNvPr id="37" name="Freeform 36"/>
            <p:cNvSpPr/>
            <p:nvPr/>
          </p:nvSpPr>
          <p:spPr>
            <a:xfrm>
              <a:off x="1695088" y="1200248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42114" y="0"/>
                  </a:moveTo>
                  <a:lnTo>
                    <a:pt x="30935" y="16768"/>
                  </a:lnTo>
                  <a:lnTo>
                    <a:pt x="19238" y="72326"/>
                  </a:lnTo>
                  <a:lnTo>
                    <a:pt x="12249" y="126721"/>
                  </a:lnTo>
                  <a:lnTo>
                    <a:pt x="11038" y="182216"/>
                  </a:lnTo>
                  <a:lnTo>
                    <a:pt x="10679" y="243113"/>
                  </a:lnTo>
                  <a:lnTo>
                    <a:pt x="10573" y="300021"/>
                  </a:lnTo>
                  <a:lnTo>
                    <a:pt x="9367" y="36324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863544" y="1547689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150734" y="1201567"/>
              <a:ext cx="176065" cy="320279"/>
            </a:xfrm>
            <a:custGeom>
              <a:avLst/>
              <a:gdLst/>
              <a:ahLst/>
              <a:cxnLst/>
              <a:rect l="0" t="0" r="0" b="0"/>
              <a:pathLst>
                <a:path w="176065" h="320279">
                  <a:moveTo>
                    <a:pt x="176064" y="40795"/>
                  </a:moveTo>
                  <a:lnTo>
                    <a:pt x="134081" y="94670"/>
                  </a:lnTo>
                  <a:lnTo>
                    <a:pt x="98096" y="157887"/>
                  </a:lnTo>
                  <a:lnTo>
                    <a:pt x="63660" y="218330"/>
                  </a:lnTo>
                  <a:lnTo>
                    <a:pt x="48262" y="250936"/>
                  </a:lnTo>
                  <a:lnTo>
                    <a:pt x="46343" y="272231"/>
                  </a:lnTo>
                  <a:lnTo>
                    <a:pt x="50560" y="292224"/>
                  </a:lnTo>
                  <a:lnTo>
                    <a:pt x="60233" y="308909"/>
                  </a:lnTo>
                  <a:lnTo>
                    <a:pt x="68427" y="314294"/>
                  </a:lnTo>
                  <a:lnTo>
                    <a:pt x="90011" y="320278"/>
                  </a:lnTo>
                  <a:lnTo>
                    <a:pt x="112081" y="316698"/>
                  </a:lnTo>
                  <a:lnTo>
                    <a:pt x="141118" y="301529"/>
                  </a:lnTo>
                  <a:lnTo>
                    <a:pt x="164539" y="279097"/>
                  </a:lnTo>
                  <a:lnTo>
                    <a:pt x="171890" y="269853"/>
                  </a:lnTo>
                  <a:lnTo>
                    <a:pt x="174451" y="260181"/>
                  </a:lnTo>
                  <a:lnTo>
                    <a:pt x="171058" y="240075"/>
                  </a:lnTo>
                  <a:lnTo>
                    <a:pt x="155993" y="209026"/>
                  </a:lnTo>
                  <a:lnTo>
                    <a:pt x="125533" y="183188"/>
                  </a:lnTo>
                  <a:lnTo>
                    <a:pt x="62723" y="149465"/>
                  </a:lnTo>
                  <a:lnTo>
                    <a:pt x="32517" y="133435"/>
                  </a:lnTo>
                  <a:lnTo>
                    <a:pt x="17509" y="119403"/>
                  </a:lnTo>
                  <a:lnTo>
                    <a:pt x="6939" y="101468"/>
                  </a:lnTo>
                  <a:lnTo>
                    <a:pt x="0" y="66051"/>
                  </a:lnTo>
                  <a:lnTo>
                    <a:pt x="4616" y="45781"/>
                  </a:lnTo>
                  <a:lnTo>
                    <a:pt x="26644" y="13704"/>
                  </a:lnTo>
                  <a:lnTo>
                    <a:pt x="46094" y="5358"/>
                  </a:lnTo>
                  <a:lnTo>
                    <a:pt x="102297" y="0"/>
                  </a:lnTo>
                  <a:lnTo>
                    <a:pt x="115188" y="3070"/>
                  </a:lnTo>
                  <a:lnTo>
                    <a:pt x="135750" y="15840"/>
                  </a:lnTo>
                  <a:lnTo>
                    <a:pt x="140999" y="25328"/>
                  </a:lnTo>
                  <a:lnTo>
                    <a:pt x="144478" y="723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470899" y="1229382"/>
              <a:ext cx="147590" cy="328836"/>
            </a:xfrm>
            <a:custGeom>
              <a:avLst/>
              <a:gdLst/>
              <a:ahLst/>
              <a:cxnLst/>
              <a:rect l="0" t="0" r="0" b="0"/>
              <a:pathLst>
                <a:path w="147590" h="328836">
                  <a:moveTo>
                    <a:pt x="76997" y="149851"/>
                  </a:moveTo>
                  <a:lnTo>
                    <a:pt x="92638" y="131870"/>
                  </a:lnTo>
                  <a:lnTo>
                    <a:pt x="115434" y="75497"/>
                  </a:lnTo>
                  <a:lnTo>
                    <a:pt x="122546" y="54804"/>
                  </a:lnTo>
                  <a:lnTo>
                    <a:pt x="120248" y="33908"/>
                  </a:lnTo>
                  <a:lnTo>
                    <a:pt x="116359" y="23423"/>
                  </a:lnTo>
                  <a:lnTo>
                    <a:pt x="102680" y="8652"/>
                  </a:lnTo>
                  <a:lnTo>
                    <a:pt x="94119" y="3076"/>
                  </a:lnTo>
                  <a:lnTo>
                    <a:pt x="75248" y="0"/>
                  </a:lnTo>
                  <a:lnTo>
                    <a:pt x="65302" y="817"/>
                  </a:lnTo>
                  <a:lnTo>
                    <a:pt x="48013" y="7964"/>
                  </a:lnTo>
                  <a:lnTo>
                    <a:pt x="17849" y="31617"/>
                  </a:lnTo>
                  <a:lnTo>
                    <a:pt x="2020" y="57497"/>
                  </a:lnTo>
                  <a:lnTo>
                    <a:pt x="0" y="80338"/>
                  </a:lnTo>
                  <a:lnTo>
                    <a:pt x="8235" y="127541"/>
                  </a:lnTo>
                  <a:lnTo>
                    <a:pt x="20700" y="146175"/>
                  </a:lnTo>
                  <a:lnTo>
                    <a:pt x="28937" y="154419"/>
                  </a:lnTo>
                  <a:lnTo>
                    <a:pt x="50568" y="163579"/>
                  </a:lnTo>
                  <a:lnTo>
                    <a:pt x="74609" y="166481"/>
                  </a:lnTo>
                  <a:lnTo>
                    <a:pt x="96993" y="163871"/>
                  </a:lnTo>
                  <a:lnTo>
                    <a:pt x="115520" y="155692"/>
                  </a:lnTo>
                  <a:lnTo>
                    <a:pt x="123736" y="150235"/>
                  </a:lnTo>
                  <a:lnTo>
                    <a:pt x="135984" y="134814"/>
                  </a:lnTo>
                  <a:lnTo>
                    <a:pt x="140888" y="125788"/>
                  </a:lnTo>
                  <a:lnTo>
                    <a:pt x="144158" y="124450"/>
                  </a:lnTo>
                  <a:lnTo>
                    <a:pt x="146337" y="128238"/>
                  </a:lnTo>
                  <a:lnTo>
                    <a:pt x="147589" y="143755"/>
                  </a:lnTo>
                  <a:lnTo>
                    <a:pt x="141376" y="198138"/>
                  </a:lnTo>
                  <a:lnTo>
                    <a:pt x="133171" y="252152"/>
                  </a:lnTo>
                  <a:lnTo>
                    <a:pt x="131856" y="291556"/>
                  </a:lnTo>
                  <a:lnTo>
                    <a:pt x="140168" y="3288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895544" y="1139842"/>
            <a:ext cx="726467" cy="355205"/>
            <a:chOff x="3895544" y="1139842"/>
            <a:chExt cx="726467" cy="355205"/>
          </a:xfrm>
        </p:grpSpPr>
        <p:sp>
          <p:nvSpPr>
            <p:cNvPr id="42" name="Freeform 41"/>
            <p:cNvSpPr/>
            <p:nvPr/>
          </p:nvSpPr>
          <p:spPr>
            <a:xfrm>
              <a:off x="3895544" y="1139842"/>
              <a:ext cx="246047" cy="292305"/>
            </a:xfrm>
            <a:custGeom>
              <a:avLst/>
              <a:gdLst/>
              <a:ahLst/>
              <a:cxnLst/>
              <a:rect l="0" t="0" r="0" b="0"/>
              <a:pathLst>
                <a:path w="246047" h="292305">
                  <a:moveTo>
                    <a:pt x="0" y="39349"/>
                  </a:moveTo>
                  <a:lnTo>
                    <a:pt x="11178" y="22582"/>
                  </a:lnTo>
                  <a:lnTo>
                    <a:pt x="26025" y="11230"/>
                  </a:lnTo>
                  <a:lnTo>
                    <a:pt x="45492" y="3455"/>
                  </a:lnTo>
                  <a:lnTo>
                    <a:pt x="69741" y="0"/>
                  </a:lnTo>
                  <a:lnTo>
                    <a:pt x="89877" y="4703"/>
                  </a:lnTo>
                  <a:lnTo>
                    <a:pt x="121869" y="26786"/>
                  </a:lnTo>
                  <a:lnTo>
                    <a:pt x="138014" y="52395"/>
                  </a:lnTo>
                  <a:lnTo>
                    <a:pt x="144618" y="87798"/>
                  </a:lnTo>
                  <a:lnTo>
                    <a:pt x="139924" y="108065"/>
                  </a:lnTo>
                  <a:lnTo>
                    <a:pt x="135397" y="116746"/>
                  </a:lnTo>
                  <a:lnTo>
                    <a:pt x="137058" y="123702"/>
                  </a:lnTo>
                  <a:lnTo>
                    <a:pt x="142844" y="129510"/>
                  </a:lnTo>
                  <a:lnTo>
                    <a:pt x="205779" y="166212"/>
                  </a:lnTo>
                  <a:lnTo>
                    <a:pt x="221309" y="181130"/>
                  </a:lnTo>
                  <a:lnTo>
                    <a:pt x="244768" y="229509"/>
                  </a:lnTo>
                  <a:lnTo>
                    <a:pt x="246046" y="250207"/>
                  </a:lnTo>
                  <a:lnTo>
                    <a:pt x="244749" y="260639"/>
                  </a:lnTo>
                  <a:lnTo>
                    <a:pt x="239205" y="269934"/>
                  </a:lnTo>
                  <a:lnTo>
                    <a:pt x="220567" y="286501"/>
                  </a:lnTo>
                  <a:lnTo>
                    <a:pt x="193566" y="292304"/>
                  </a:lnTo>
                  <a:lnTo>
                    <a:pt x="131772" y="284833"/>
                  </a:lnTo>
                  <a:lnTo>
                    <a:pt x="115813" y="2815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242984" y="1379233"/>
              <a:ext cx="21058" cy="31586"/>
            </a:xfrm>
            <a:custGeom>
              <a:avLst/>
              <a:gdLst/>
              <a:ahLst/>
              <a:cxnLst/>
              <a:rect l="0" t="0" r="0" b="0"/>
              <a:pathLst>
                <a:path w="21058" h="31586">
                  <a:moveTo>
                    <a:pt x="21057" y="0"/>
                  </a:moveTo>
                  <a:lnTo>
                    <a:pt x="9879" y="11178"/>
                  </a:lnTo>
                  <a:lnTo>
                    <a:pt x="10095" y="15641"/>
                  </a:lnTo>
                  <a:lnTo>
                    <a:pt x="13749" y="19786"/>
                  </a:lnTo>
                  <a:lnTo>
                    <a:pt x="19695" y="23719"/>
                  </a:lnTo>
                  <a:lnTo>
                    <a:pt x="20149" y="26341"/>
                  </a:lnTo>
                  <a:lnTo>
                    <a:pt x="16942" y="280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600953" y="1189720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10529" y="0"/>
                  </a:moveTo>
                  <a:lnTo>
                    <a:pt x="7409" y="48931"/>
                  </a:lnTo>
                  <a:lnTo>
                    <a:pt x="1464" y="108061"/>
                  </a:lnTo>
                  <a:lnTo>
                    <a:pt x="434" y="156280"/>
                  </a:lnTo>
                  <a:lnTo>
                    <a:pt x="86" y="216570"/>
                  </a:lnTo>
                  <a:lnTo>
                    <a:pt x="17" y="27042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432489" y="1179191"/>
              <a:ext cx="189522" cy="166226"/>
            </a:xfrm>
            <a:custGeom>
              <a:avLst/>
              <a:gdLst/>
              <a:ahLst/>
              <a:cxnLst/>
              <a:rect l="0" t="0" r="0" b="0"/>
              <a:pathLst>
                <a:path w="189522" h="166226">
                  <a:moveTo>
                    <a:pt x="189521" y="147399"/>
                  </a:moveTo>
                  <a:lnTo>
                    <a:pt x="152043" y="155732"/>
                  </a:lnTo>
                  <a:lnTo>
                    <a:pt x="94205" y="164874"/>
                  </a:lnTo>
                  <a:lnTo>
                    <a:pt x="56125" y="166225"/>
                  </a:lnTo>
                  <a:lnTo>
                    <a:pt x="33138" y="162395"/>
                  </a:lnTo>
                  <a:lnTo>
                    <a:pt x="14342" y="153674"/>
                  </a:lnTo>
                  <a:lnTo>
                    <a:pt x="6055" y="148073"/>
                  </a:lnTo>
                  <a:lnTo>
                    <a:pt x="1700" y="140829"/>
                  </a:lnTo>
                  <a:lnTo>
                    <a:pt x="0" y="88302"/>
                  </a:lnTo>
                  <a:lnTo>
                    <a:pt x="7" y="26909"/>
                  </a:lnTo>
                  <a:lnTo>
                    <a:pt x="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427641" y="1111811"/>
            <a:ext cx="1042220" cy="331149"/>
            <a:chOff x="6427641" y="1111811"/>
            <a:chExt cx="1042220" cy="331149"/>
          </a:xfrm>
        </p:grpSpPr>
        <p:sp>
          <p:nvSpPr>
            <p:cNvPr id="47" name="Freeform 46"/>
            <p:cNvSpPr/>
            <p:nvPr/>
          </p:nvSpPr>
          <p:spPr>
            <a:xfrm>
              <a:off x="6427641" y="1144316"/>
              <a:ext cx="215842" cy="298644"/>
            </a:xfrm>
            <a:custGeom>
              <a:avLst/>
              <a:gdLst/>
              <a:ahLst/>
              <a:cxnLst/>
              <a:rect l="0" t="0" r="0" b="0"/>
              <a:pathLst>
                <a:path w="215842" h="298644">
                  <a:moveTo>
                    <a:pt x="47385" y="24347"/>
                  </a:moveTo>
                  <a:lnTo>
                    <a:pt x="12487" y="53655"/>
                  </a:lnTo>
                  <a:lnTo>
                    <a:pt x="6572" y="53244"/>
                  </a:lnTo>
                  <a:lnTo>
                    <a:pt x="2628" y="48291"/>
                  </a:lnTo>
                  <a:lnTo>
                    <a:pt x="0" y="40310"/>
                  </a:lnTo>
                  <a:lnTo>
                    <a:pt x="1757" y="32649"/>
                  </a:lnTo>
                  <a:lnTo>
                    <a:pt x="13068" y="17898"/>
                  </a:lnTo>
                  <a:lnTo>
                    <a:pt x="39166" y="2029"/>
                  </a:lnTo>
                  <a:lnTo>
                    <a:pt x="58940" y="0"/>
                  </a:lnTo>
                  <a:lnTo>
                    <a:pt x="100230" y="8229"/>
                  </a:lnTo>
                  <a:lnTo>
                    <a:pt x="118054" y="20693"/>
                  </a:lnTo>
                  <a:lnTo>
                    <a:pt x="132606" y="37931"/>
                  </a:lnTo>
                  <a:lnTo>
                    <a:pt x="151479" y="80712"/>
                  </a:lnTo>
                  <a:lnTo>
                    <a:pt x="160883" y="133877"/>
                  </a:lnTo>
                  <a:lnTo>
                    <a:pt x="154561" y="195095"/>
                  </a:lnTo>
                  <a:lnTo>
                    <a:pt x="147454" y="243818"/>
                  </a:lnTo>
                  <a:lnTo>
                    <a:pt x="132537" y="270959"/>
                  </a:lnTo>
                  <a:lnTo>
                    <a:pt x="113300" y="293819"/>
                  </a:lnTo>
                  <a:lnTo>
                    <a:pt x="104196" y="297582"/>
                  </a:lnTo>
                  <a:lnTo>
                    <a:pt x="81603" y="298643"/>
                  </a:lnTo>
                  <a:lnTo>
                    <a:pt x="72537" y="294948"/>
                  </a:lnTo>
                  <a:lnTo>
                    <a:pt x="59343" y="281485"/>
                  </a:lnTo>
                  <a:lnTo>
                    <a:pt x="56527" y="272981"/>
                  </a:lnTo>
                  <a:lnTo>
                    <a:pt x="56517" y="254174"/>
                  </a:lnTo>
                  <a:lnTo>
                    <a:pt x="66652" y="237236"/>
                  </a:lnTo>
                  <a:lnTo>
                    <a:pt x="74267" y="229444"/>
                  </a:lnTo>
                  <a:lnTo>
                    <a:pt x="82854" y="225419"/>
                  </a:lnTo>
                  <a:lnTo>
                    <a:pt x="101753" y="224067"/>
                  </a:lnTo>
                  <a:lnTo>
                    <a:pt x="163349" y="248079"/>
                  </a:lnTo>
                  <a:lnTo>
                    <a:pt x="215841" y="2770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769823" y="1421347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17049" y="1111811"/>
              <a:ext cx="206733" cy="323390"/>
            </a:xfrm>
            <a:custGeom>
              <a:avLst/>
              <a:gdLst/>
              <a:ahLst/>
              <a:cxnLst/>
              <a:rect l="0" t="0" r="0" b="0"/>
              <a:pathLst>
                <a:path w="206733" h="323390">
                  <a:moveTo>
                    <a:pt x="115987" y="4209"/>
                  </a:moveTo>
                  <a:lnTo>
                    <a:pt x="83535" y="10275"/>
                  </a:lnTo>
                  <a:lnTo>
                    <a:pt x="22325" y="0"/>
                  </a:lnTo>
                  <a:lnTo>
                    <a:pt x="5729" y="6628"/>
                  </a:lnTo>
                  <a:lnTo>
                    <a:pt x="1537" y="12841"/>
                  </a:lnTo>
                  <a:lnTo>
                    <a:pt x="0" y="29102"/>
                  </a:lnTo>
                  <a:lnTo>
                    <a:pt x="5364" y="86747"/>
                  </a:lnTo>
                  <a:lnTo>
                    <a:pt x="3633" y="97839"/>
                  </a:lnTo>
                  <a:lnTo>
                    <a:pt x="5990" y="104064"/>
                  </a:lnTo>
                  <a:lnTo>
                    <a:pt x="11070" y="107044"/>
                  </a:lnTo>
                  <a:lnTo>
                    <a:pt x="27243" y="107235"/>
                  </a:lnTo>
                  <a:lnTo>
                    <a:pt x="75754" y="104065"/>
                  </a:lnTo>
                  <a:lnTo>
                    <a:pt x="100445" y="109421"/>
                  </a:lnTo>
                  <a:lnTo>
                    <a:pt x="154119" y="138485"/>
                  </a:lnTo>
                  <a:lnTo>
                    <a:pt x="171149" y="155134"/>
                  </a:lnTo>
                  <a:lnTo>
                    <a:pt x="201717" y="205885"/>
                  </a:lnTo>
                  <a:lnTo>
                    <a:pt x="206732" y="231103"/>
                  </a:lnTo>
                  <a:lnTo>
                    <a:pt x="202721" y="251670"/>
                  </a:lnTo>
                  <a:lnTo>
                    <a:pt x="187310" y="276403"/>
                  </a:lnTo>
                  <a:lnTo>
                    <a:pt x="155552" y="305720"/>
                  </a:lnTo>
                  <a:lnTo>
                    <a:pt x="125760" y="321403"/>
                  </a:lnTo>
                  <a:lnTo>
                    <a:pt x="102003" y="323389"/>
                  </a:lnTo>
                  <a:lnTo>
                    <a:pt x="54213" y="315132"/>
                  </a:lnTo>
                  <a:lnTo>
                    <a:pt x="21231" y="2990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42643" y="1126549"/>
              <a:ext cx="227218" cy="287963"/>
            </a:xfrm>
            <a:custGeom>
              <a:avLst/>
              <a:gdLst/>
              <a:ahLst/>
              <a:cxnLst/>
              <a:rect l="0" t="0" r="0" b="0"/>
              <a:pathLst>
                <a:path w="227218" h="287963">
                  <a:moveTo>
                    <a:pt x="137833" y="0"/>
                  </a:moveTo>
                  <a:lnTo>
                    <a:pt x="93871" y="14654"/>
                  </a:lnTo>
                  <a:lnTo>
                    <a:pt x="73841" y="15092"/>
                  </a:lnTo>
                  <a:lnTo>
                    <a:pt x="26797" y="11430"/>
                  </a:lnTo>
                  <a:lnTo>
                    <a:pt x="17016" y="14639"/>
                  </a:lnTo>
                  <a:lnTo>
                    <a:pt x="3028" y="27563"/>
                  </a:lnTo>
                  <a:lnTo>
                    <a:pt x="0" y="37093"/>
                  </a:lnTo>
                  <a:lnTo>
                    <a:pt x="1328" y="71692"/>
                  </a:lnTo>
                  <a:lnTo>
                    <a:pt x="15511" y="131667"/>
                  </a:lnTo>
                  <a:lnTo>
                    <a:pt x="21191" y="138080"/>
                  </a:lnTo>
                  <a:lnTo>
                    <a:pt x="28486" y="140017"/>
                  </a:lnTo>
                  <a:lnTo>
                    <a:pt x="88878" y="128813"/>
                  </a:lnTo>
                  <a:lnTo>
                    <a:pt x="114906" y="129780"/>
                  </a:lnTo>
                  <a:lnTo>
                    <a:pt x="169743" y="149464"/>
                  </a:lnTo>
                  <a:lnTo>
                    <a:pt x="195299" y="163525"/>
                  </a:lnTo>
                  <a:lnTo>
                    <a:pt x="214456" y="181472"/>
                  </a:lnTo>
                  <a:lnTo>
                    <a:pt x="224531" y="204266"/>
                  </a:lnTo>
                  <a:lnTo>
                    <a:pt x="227217" y="216896"/>
                  </a:lnTo>
                  <a:lnTo>
                    <a:pt x="223963" y="240288"/>
                  </a:lnTo>
                  <a:lnTo>
                    <a:pt x="219820" y="251439"/>
                  </a:lnTo>
                  <a:lnTo>
                    <a:pt x="205858" y="266948"/>
                  </a:lnTo>
                  <a:lnTo>
                    <a:pt x="168298" y="286437"/>
                  </a:lnTo>
                  <a:lnTo>
                    <a:pt x="144744" y="287962"/>
                  </a:lnTo>
                  <a:lnTo>
                    <a:pt x="87271" y="276350"/>
                  </a:lnTo>
                  <a:lnTo>
                    <a:pt x="53606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043400" y="1916186"/>
            <a:ext cx="262342" cy="949149"/>
            <a:chOff x="2043400" y="1916186"/>
            <a:chExt cx="262342" cy="949149"/>
          </a:xfrm>
        </p:grpSpPr>
        <p:sp>
          <p:nvSpPr>
            <p:cNvPr id="52" name="Freeform 51"/>
            <p:cNvSpPr/>
            <p:nvPr/>
          </p:nvSpPr>
          <p:spPr>
            <a:xfrm>
              <a:off x="2043400" y="1916186"/>
              <a:ext cx="209699" cy="351919"/>
            </a:xfrm>
            <a:custGeom>
              <a:avLst/>
              <a:gdLst/>
              <a:ahLst/>
              <a:cxnLst/>
              <a:rect l="0" t="0" r="0" b="0"/>
              <a:pathLst>
                <a:path w="209699" h="351919">
                  <a:moveTo>
                    <a:pt x="83356" y="0"/>
                  </a:moveTo>
                  <a:lnTo>
                    <a:pt x="77767" y="16768"/>
                  </a:lnTo>
                  <a:lnTo>
                    <a:pt x="78142" y="34359"/>
                  </a:lnTo>
                  <a:lnTo>
                    <a:pt x="82326" y="85426"/>
                  </a:lnTo>
                  <a:lnTo>
                    <a:pt x="90388" y="143433"/>
                  </a:lnTo>
                  <a:lnTo>
                    <a:pt x="93194" y="203071"/>
                  </a:lnTo>
                  <a:lnTo>
                    <a:pt x="93748" y="265241"/>
                  </a:lnTo>
                  <a:lnTo>
                    <a:pt x="95027" y="321412"/>
                  </a:lnTo>
                  <a:lnTo>
                    <a:pt x="99462" y="345231"/>
                  </a:lnTo>
                  <a:lnTo>
                    <a:pt x="98772" y="350647"/>
                  </a:lnTo>
                  <a:lnTo>
                    <a:pt x="95973" y="351918"/>
                  </a:lnTo>
                  <a:lnTo>
                    <a:pt x="91768" y="350425"/>
                  </a:lnTo>
                  <a:lnTo>
                    <a:pt x="74670" y="337147"/>
                  </a:lnTo>
                  <a:lnTo>
                    <a:pt x="49101" y="303293"/>
                  </a:lnTo>
                  <a:lnTo>
                    <a:pt x="8987" y="239841"/>
                  </a:lnTo>
                  <a:lnTo>
                    <a:pt x="0" y="227089"/>
                  </a:lnTo>
                  <a:lnTo>
                    <a:pt x="10176" y="250618"/>
                  </a:lnTo>
                  <a:lnTo>
                    <a:pt x="18076" y="271653"/>
                  </a:lnTo>
                  <a:lnTo>
                    <a:pt x="62586" y="334389"/>
                  </a:lnTo>
                  <a:lnTo>
                    <a:pt x="69510" y="342249"/>
                  </a:lnTo>
                  <a:lnTo>
                    <a:pt x="77635" y="346319"/>
                  </a:lnTo>
                  <a:lnTo>
                    <a:pt x="96021" y="347722"/>
                  </a:lnTo>
                  <a:lnTo>
                    <a:pt x="126103" y="341935"/>
                  </a:lnTo>
                  <a:lnTo>
                    <a:pt x="151654" y="327222"/>
                  </a:lnTo>
                  <a:lnTo>
                    <a:pt x="163624" y="311548"/>
                  </a:lnTo>
                  <a:lnTo>
                    <a:pt x="168453" y="302455"/>
                  </a:lnTo>
                  <a:lnTo>
                    <a:pt x="183178" y="289233"/>
                  </a:lnTo>
                  <a:lnTo>
                    <a:pt x="20969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92226" y="2482806"/>
              <a:ext cx="213516" cy="382529"/>
            </a:xfrm>
            <a:custGeom>
              <a:avLst/>
              <a:gdLst/>
              <a:ahLst/>
              <a:cxnLst/>
              <a:rect l="0" t="0" r="0" b="0"/>
              <a:pathLst>
                <a:path w="213516" h="382529">
                  <a:moveTo>
                    <a:pt x="24001" y="22976"/>
                  </a:moveTo>
                  <a:lnTo>
                    <a:pt x="282" y="66939"/>
                  </a:lnTo>
                  <a:lnTo>
                    <a:pt x="0" y="69832"/>
                  </a:lnTo>
                  <a:lnTo>
                    <a:pt x="2151" y="68251"/>
                  </a:lnTo>
                  <a:lnTo>
                    <a:pt x="9611" y="57136"/>
                  </a:lnTo>
                  <a:lnTo>
                    <a:pt x="27051" y="24524"/>
                  </a:lnTo>
                  <a:lnTo>
                    <a:pt x="40565" y="10796"/>
                  </a:lnTo>
                  <a:lnTo>
                    <a:pt x="58269" y="795"/>
                  </a:lnTo>
                  <a:lnTo>
                    <a:pt x="67904" y="0"/>
                  </a:lnTo>
                  <a:lnTo>
                    <a:pt x="87967" y="5355"/>
                  </a:lnTo>
                  <a:lnTo>
                    <a:pt x="105463" y="18654"/>
                  </a:lnTo>
                  <a:lnTo>
                    <a:pt x="119868" y="36263"/>
                  </a:lnTo>
                  <a:lnTo>
                    <a:pt x="152381" y="98088"/>
                  </a:lnTo>
                  <a:lnTo>
                    <a:pt x="162314" y="150290"/>
                  </a:lnTo>
                  <a:lnTo>
                    <a:pt x="169606" y="211251"/>
                  </a:lnTo>
                  <a:lnTo>
                    <a:pt x="162641" y="271213"/>
                  </a:lnTo>
                  <a:lnTo>
                    <a:pt x="146880" y="324998"/>
                  </a:lnTo>
                  <a:lnTo>
                    <a:pt x="141015" y="336628"/>
                  </a:lnTo>
                  <a:lnTo>
                    <a:pt x="122021" y="355789"/>
                  </a:lnTo>
                  <a:lnTo>
                    <a:pt x="77289" y="381565"/>
                  </a:lnTo>
                  <a:lnTo>
                    <a:pt x="67715" y="382528"/>
                  </a:lnTo>
                  <a:lnTo>
                    <a:pt x="50839" y="377359"/>
                  </a:lnTo>
                  <a:lnTo>
                    <a:pt x="45403" y="370366"/>
                  </a:lnTo>
                  <a:lnTo>
                    <a:pt x="39362" y="350117"/>
                  </a:lnTo>
                  <a:lnTo>
                    <a:pt x="41551" y="317998"/>
                  </a:lnTo>
                  <a:lnTo>
                    <a:pt x="46230" y="309735"/>
                  </a:lnTo>
                  <a:lnTo>
                    <a:pt x="60787" y="297433"/>
                  </a:lnTo>
                  <a:lnTo>
                    <a:pt x="85194" y="294306"/>
                  </a:lnTo>
                  <a:lnTo>
                    <a:pt x="142934" y="301830"/>
                  </a:lnTo>
                  <a:lnTo>
                    <a:pt x="190557" y="326318"/>
                  </a:lnTo>
                  <a:lnTo>
                    <a:pt x="213515" y="3388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233624" y="1726673"/>
            <a:ext cx="252430" cy="997445"/>
            <a:chOff x="4233624" y="1726673"/>
            <a:chExt cx="252430" cy="997445"/>
          </a:xfrm>
        </p:grpSpPr>
        <p:sp>
          <p:nvSpPr>
            <p:cNvPr id="55" name="Freeform 54"/>
            <p:cNvSpPr/>
            <p:nvPr/>
          </p:nvSpPr>
          <p:spPr>
            <a:xfrm>
              <a:off x="4233624" y="1726673"/>
              <a:ext cx="209403" cy="505227"/>
            </a:xfrm>
            <a:custGeom>
              <a:avLst/>
              <a:gdLst/>
              <a:ahLst/>
              <a:cxnLst/>
              <a:rect l="0" t="0" r="0" b="0"/>
              <a:pathLst>
                <a:path w="209403" h="505227">
                  <a:moveTo>
                    <a:pt x="104117" y="0"/>
                  </a:moveTo>
                  <a:lnTo>
                    <a:pt x="104117" y="48931"/>
                  </a:lnTo>
                  <a:lnTo>
                    <a:pt x="104117" y="96776"/>
                  </a:lnTo>
                  <a:lnTo>
                    <a:pt x="104117" y="159756"/>
                  </a:lnTo>
                  <a:lnTo>
                    <a:pt x="111352" y="211191"/>
                  </a:lnTo>
                  <a:lnTo>
                    <a:pt x="110875" y="272131"/>
                  </a:lnTo>
                  <a:lnTo>
                    <a:pt x="105451" y="329575"/>
                  </a:lnTo>
                  <a:lnTo>
                    <a:pt x="111616" y="385982"/>
                  </a:lnTo>
                  <a:lnTo>
                    <a:pt x="117166" y="439065"/>
                  </a:lnTo>
                  <a:lnTo>
                    <a:pt x="119835" y="450638"/>
                  </a:lnTo>
                  <a:lnTo>
                    <a:pt x="118105" y="457183"/>
                  </a:lnTo>
                  <a:lnTo>
                    <a:pt x="113442" y="460376"/>
                  </a:lnTo>
                  <a:lnTo>
                    <a:pt x="106824" y="461336"/>
                  </a:lnTo>
                  <a:lnTo>
                    <a:pt x="100073" y="458466"/>
                  </a:lnTo>
                  <a:lnTo>
                    <a:pt x="86332" y="445918"/>
                  </a:lnTo>
                  <a:lnTo>
                    <a:pt x="51443" y="390853"/>
                  </a:lnTo>
                  <a:lnTo>
                    <a:pt x="16375" y="337083"/>
                  </a:lnTo>
                  <a:lnTo>
                    <a:pt x="0" y="312396"/>
                  </a:lnTo>
                  <a:lnTo>
                    <a:pt x="32577" y="369595"/>
                  </a:lnTo>
                  <a:lnTo>
                    <a:pt x="63930" y="431765"/>
                  </a:lnTo>
                  <a:lnTo>
                    <a:pt x="101878" y="493481"/>
                  </a:lnTo>
                  <a:lnTo>
                    <a:pt x="118330" y="505154"/>
                  </a:lnTo>
                  <a:lnTo>
                    <a:pt x="126460" y="505226"/>
                  </a:lnTo>
                  <a:lnTo>
                    <a:pt x="134220" y="501764"/>
                  </a:lnTo>
                  <a:lnTo>
                    <a:pt x="147912" y="488558"/>
                  </a:lnTo>
                  <a:lnTo>
                    <a:pt x="175008" y="431117"/>
                  </a:lnTo>
                  <a:lnTo>
                    <a:pt x="203705" y="371958"/>
                  </a:lnTo>
                  <a:lnTo>
                    <a:pt x="20940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64967" y="2371581"/>
              <a:ext cx="221087" cy="352537"/>
            </a:xfrm>
            <a:custGeom>
              <a:avLst/>
              <a:gdLst/>
              <a:ahLst/>
              <a:cxnLst/>
              <a:rect l="0" t="0" r="0" b="0"/>
              <a:pathLst>
                <a:path w="221087" h="352537">
                  <a:moveTo>
                    <a:pt x="51717" y="7859"/>
                  </a:moveTo>
                  <a:lnTo>
                    <a:pt x="2219" y="67452"/>
                  </a:lnTo>
                  <a:lnTo>
                    <a:pt x="0" y="68645"/>
                  </a:lnTo>
                  <a:lnTo>
                    <a:pt x="3775" y="60611"/>
                  </a:lnTo>
                  <a:lnTo>
                    <a:pt x="26432" y="35263"/>
                  </a:lnTo>
                  <a:lnTo>
                    <a:pt x="63490" y="10846"/>
                  </a:lnTo>
                  <a:lnTo>
                    <a:pt x="85025" y="3337"/>
                  </a:lnTo>
                  <a:lnTo>
                    <a:pt x="110194" y="0"/>
                  </a:lnTo>
                  <a:lnTo>
                    <a:pt x="121117" y="2620"/>
                  </a:lnTo>
                  <a:lnTo>
                    <a:pt x="139493" y="14889"/>
                  </a:lnTo>
                  <a:lnTo>
                    <a:pt x="157403" y="41527"/>
                  </a:lnTo>
                  <a:lnTo>
                    <a:pt x="159910" y="61427"/>
                  </a:lnTo>
                  <a:lnTo>
                    <a:pt x="155955" y="80800"/>
                  </a:lnTo>
                  <a:lnTo>
                    <a:pt x="146398" y="97209"/>
                  </a:lnTo>
                  <a:lnTo>
                    <a:pt x="122274" y="119601"/>
                  </a:lnTo>
                  <a:lnTo>
                    <a:pt x="92899" y="135464"/>
                  </a:lnTo>
                  <a:lnTo>
                    <a:pt x="88531" y="136213"/>
                  </a:lnTo>
                  <a:lnTo>
                    <a:pt x="87958" y="134373"/>
                  </a:lnTo>
                  <a:lnTo>
                    <a:pt x="89915" y="130806"/>
                  </a:lnTo>
                  <a:lnTo>
                    <a:pt x="94730" y="129598"/>
                  </a:lnTo>
                  <a:lnTo>
                    <a:pt x="127674" y="136065"/>
                  </a:lnTo>
                  <a:lnTo>
                    <a:pt x="157670" y="148401"/>
                  </a:lnTo>
                  <a:lnTo>
                    <a:pt x="193658" y="173531"/>
                  </a:lnTo>
                  <a:lnTo>
                    <a:pt x="216086" y="205256"/>
                  </a:lnTo>
                  <a:lnTo>
                    <a:pt x="221086" y="230902"/>
                  </a:lnTo>
                  <a:lnTo>
                    <a:pt x="214764" y="279904"/>
                  </a:lnTo>
                  <a:lnTo>
                    <a:pt x="199983" y="307094"/>
                  </a:lnTo>
                  <a:lnTo>
                    <a:pt x="175196" y="329968"/>
                  </a:lnTo>
                  <a:lnTo>
                    <a:pt x="145625" y="345974"/>
                  </a:lnTo>
                  <a:lnTo>
                    <a:pt x="109047" y="352536"/>
                  </a:lnTo>
                  <a:lnTo>
                    <a:pt x="74163" y="348892"/>
                  </a:lnTo>
                  <a:lnTo>
                    <a:pt x="55454" y="340363"/>
                  </a:lnTo>
                  <a:lnTo>
                    <a:pt x="40509" y="328774"/>
                  </a:lnTo>
                  <a:lnTo>
                    <a:pt x="20131" y="3026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747525" y="1558217"/>
            <a:ext cx="243398" cy="869720"/>
            <a:chOff x="6747525" y="1558217"/>
            <a:chExt cx="243398" cy="869720"/>
          </a:xfrm>
        </p:grpSpPr>
        <p:sp>
          <p:nvSpPr>
            <p:cNvPr id="58" name="Freeform 57"/>
            <p:cNvSpPr/>
            <p:nvPr/>
          </p:nvSpPr>
          <p:spPr>
            <a:xfrm>
              <a:off x="6765545" y="1558217"/>
              <a:ext cx="225378" cy="400406"/>
            </a:xfrm>
            <a:custGeom>
              <a:avLst/>
              <a:gdLst/>
              <a:ahLst/>
              <a:cxnLst/>
              <a:rect l="0" t="0" r="0" b="0"/>
              <a:pathLst>
                <a:path w="225378" h="400406">
                  <a:moveTo>
                    <a:pt x="130620" y="0"/>
                  </a:moveTo>
                  <a:lnTo>
                    <a:pt x="113832" y="56215"/>
                  </a:lnTo>
                  <a:lnTo>
                    <a:pt x="110407" y="114786"/>
                  </a:lnTo>
                  <a:lnTo>
                    <a:pt x="109730" y="177352"/>
                  </a:lnTo>
                  <a:lnTo>
                    <a:pt x="109613" y="228674"/>
                  </a:lnTo>
                  <a:lnTo>
                    <a:pt x="108403" y="290012"/>
                  </a:lnTo>
                  <a:lnTo>
                    <a:pt x="98113" y="347188"/>
                  </a:lnTo>
                  <a:lnTo>
                    <a:pt x="94911" y="361310"/>
                  </a:lnTo>
                  <a:lnTo>
                    <a:pt x="91606" y="367216"/>
                  </a:lnTo>
                  <a:lnTo>
                    <a:pt x="88234" y="367643"/>
                  </a:lnTo>
                  <a:lnTo>
                    <a:pt x="80196" y="357589"/>
                  </a:lnTo>
                  <a:lnTo>
                    <a:pt x="35584" y="295803"/>
                  </a:lnTo>
                  <a:lnTo>
                    <a:pt x="22871" y="280037"/>
                  </a:lnTo>
                  <a:lnTo>
                    <a:pt x="0" y="227746"/>
                  </a:lnTo>
                  <a:lnTo>
                    <a:pt x="18498" y="278482"/>
                  </a:lnTo>
                  <a:lnTo>
                    <a:pt x="43612" y="319651"/>
                  </a:lnTo>
                  <a:lnTo>
                    <a:pt x="74955" y="360664"/>
                  </a:lnTo>
                  <a:lnTo>
                    <a:pt x="90731" y="387234"/>
                  </a:lnTo>
                  <a:lnTo>
                    <a:pt x="97008" y="395026"/>
                  </a:lnTo>
                  <a:lnTo>
                    <a:pt x="104703" y="399052"/>
                  </a:lnTo>
                  <a:lnTo>
                    <a:pt x="122611" y="400405"/>
                  </a:lnTo>
                  <a:lnTo>
                    <a:pt x="139149" y="393987"/>
                  </a:lnTo>
                  <a:lnTo>
                    <a:pt x="168830" y="370803"/>
                  </a:lnTo>
                  <a:lnTo>
                    <a:pt x="22537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747525" y="2042528"/>
              <a:ext cx="225634" cy="385409"/>
            </a:xfrm>
            <a:custGeom>
              <a:avLst/>
              <a:gdLst/>
              <a:ahLst/>
              <a:cxnLst/>
              <a:rect l="0" t="0" r="0" b="0"/>
              <a:pathLst>
                <a:path w="225634" h="385409">
                  <a:moveTo>
                    <a:pt x="85470" y="0"/>
                  </a:moveTo>
                  <a:lnTo>
                    <a:pt x="69829" y="17981"/>
                  </a:lnTo>
                  <a:lnTo>
                    <a:pt x="45037" y="58563"/>
                  </a:lnTo>
                  <a:lnTo>
                    <a:pt x="4590" y="101679"/>
                  </a:lnTo>
                  <a:lnTo>
                    <a:pt x="1135" y="102881"/>
                  </a:lnTo>
                  <a:lnTo>
                    <a:pt x="0" y="100173"/>
                  </a:lnTo>
                  <a:lnTo>
                    <a:pt x="414" y="94858"/>
                  </a:lnTo>
                  <a:lnTo>
                    <a:pt x="7113" y="82713"/>
                  </a:lnTo>
                  <a:lnTo>
                    <a:pt x="30477" y="55853"/>
                  </a:lnTo>
                  <a:lnTo>
                    <a:pt x="61897" y="35007"/>
                  </a:lnTo>
                  <a:lnTo>
                    <a:pt x="84352" y="30376"/>
                  </a:lnTo>
                  <a:lnTo>
                    <a:pt x="95253" y="30779"/>
                  </a:lnTo>
                  <a:lnTo>
                    <a:pt x="104860" y="34558"/>
                  </a:lnTo>
                  <a:lnTo>
                    <a:pt x="121774" y="48114"/>
                  </a:lnTo>
                  <a:lnTo>
                    <a:pt x="130851" y="68957"/>
                  </a:lnTo>
                  <a:lnTo>
                    <a:pt x="133715" y="92649"/>
                  </a:lnTo>
                  <a:lnTo>
                    <a:pt x="131089" y="114877"/>
                  </a:lnTo>
                  <a:lnTo>
                    <a:pt x="117444" y="147122"/>
                  </a:lnTo>
                  <a:lnTo>
                    <a:pt x="98583" y="173313"/>
                  </a:lnTo>
                  <a:lnTo>
                    <a:pt x="97721" y="177543"/>
                  </a:lnTo>
                  <a:lnTo>
                    <a:pt x="100656" y="179194"/>
                  </a:lnTo>
                  <a:lnTo>
                    <a:pt x="113276" y="180247"/>
                  </a:lnTo>
                  <a:lnTo>
                    <a:pt x="160058" y="193651"/>
                  </a:lnTo>
                  <a:lnTo>
                    <a:pt x="185429" y="209326"/>
                  </a:lnTo>
                  <a:lnTo>
                    <a:pt x="207764" y="228789"/>
                  </a:lnTo>
                  <a:lnTo>
                    <a:pt x="223610" y="254962"/>
                  </a:lnTo>
                  <a:lnTo>
                    <a:pt x="225633" y="274754"/>
                  </a:lnTo>
                  <a:lnTo>
                    <a:pt x="217401" y="321644"/>
                  </a:lnTo>
                  <a:lnTo>
                    <a:pt x="202290" y="350976"/>
                  </a:lnTo>
                  <a:lnTo>
                    <a:pt x="177405" y="374484"/>
                  </a:lnTo>
                  <a:lnTo>
                    <a:pt x="154795" y="382856"/>
                  </a:lnTo>
                  <a:lnTo>
                    <a:pt x="130319" y="385408"/>
                  </a:lnTo>
                  <a:lnTo>
                    <a:pt x="69712" y="374508"/>
                  </a:lnTo>
                  <a:lnTo>
                    <a:pt x="39987" y="359100"/>
                  </a:lnTo>
                  <a:lnTo>
                    <a:pt x="1177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463885" y="302196"/>
            <a:ext cx="3686515" cy="624312"/>
            <a:chOff x="463885" y="302196"/>
            <a:chExt cx="3686515" cy="624312"/>
          </a:xfrm>
        </p:grpSpPr>
        <p:sp>
          <p:nvSpPr>
            <p:cNvPr id="2" name="Freeform 1"/>
            <p:cNvSpPr/>
            <p:nvPr/>
          </p:nvSpPr>
          <p:spPr>
            <a:xfrm>
              <a:off x="463885" y="302196"/>
              <a:ext cx="294167" cy="449057"/>
            </a:xfrm>
            <a:custGeom>
              <a:avLst/>
              <a:gdLst/>
              <a:ahLst/>
              <a:cxnLst/>
              <a:rect l="0" t="0" r="0" b="0"/>
              <a:pathLst>
                <a:path w="294167" h="449057">
                  <a:moveTo>
                    <a:pt x="294166" y="108415"/>
                  </a:moveTo>
                  <a:lnTo>
                    <a:pt x="251505" y="54300"/>
                  </a:lnTo>
                  <a:lnTo>
                    <a:pt x="227714" y="26870"/>
                  </a:lnTo>
                  <a:lnTo>
                    <a:pt x="198437" y="7045"/>
                  </a:lnTo>
                  <a:lnTo>
                    <a:pt x="188233" y="2230"/>
                  </a:lnTo>
                  <a:lnTo>
                    <a:pt x="164417" y="0"/>
                  </a:lnTo>
                  <a:lnTo>
                    <a:pt x="138234" y="4079"/>
                  </a:lnTo>
                  <a:lnTo>
                    <a:pt x="110999" y="13690"/>
                  </a:lnTo>
                  <a:lnTo>
                    <a:pt x="92656" y="28880"/>
                  </a:lnTo>
                  <a:lnTo>
                    <a:pt x="51882" y="82556"/>
                  </a:lnTo>
                  <a:lnTo>
                    <a:pt x="29499" y="134113"/>
                  </a:lnTo>
                  <a:lnTo>
                    <a:pt x="13812" y="189357"/>
                  </a:lnTo>
                  <a:lnTo>
                    <a:pt x="2568" y="245330"/>
                  </a:lnTo>
                  <a:lnTo>
                    <a:pt x="0" y="307035"/>
                  </a:lnTo>
                  <a:lnTo>
                    <a:pt x="5145" y="347030"/>
                  </a:lnTo>
                  <a:lnTo>
                    <a:pt x="32177" y="402747"/>
                  </a:lnTo>
                  <a:lnTo>
                    <a:pt x="46705" y="421723"/>
                  </a:lnTo>
                  <a:lnTo>
                    <a:pt x="74615" y="438983"/>
                  </a:lnTo>
                  <a:lnTo>
                    <a:pt x="94813" y="447577"/>
                  </a:lnTo>
                  <a:lnTo>
                    <a:pt x="115488" y="449056"/>
                  </a:lnTo>
                  <a:lnTo>
                    <a:pt x="137545" y="444645"/>
                  </a:lnTo>
                  <a:lnTo>
                    <a:pt x="173930" y="429007"/>
                  </a:lnTo>
                  <a:lnTo>
                    <a:pt x="230531" y="382022"/>
                  </a:lnTo>
                  <a:lnTo>
                    <a:pt x="243657" y="370398"/>
                  </a:lnTo>
                  <a:lnTo>
                    <a:pt x="262581" y="36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89515" y="600124"/>
              <a:ext cx="130449" cy="142128"/>
            </a:xfrm>
            <a:custGeom>
              <a:avLst/>
              <a:gdLst/>
              <a:ahLst/>
              <a:cxnLst/>
              <a:rect l="0" t="0" r="0" b="0"/>
              <a:pathLst>
                <a:path w="130449" h="142128">
                  <a:moveTo>
                    <a:pt x="105407" y="21057"/>
                  </a:moveTo>
                  <a:lnTo>
                    <a:pt x="94228" y="9878"/>
                  </a:lnTo>
                  <a:lnTo>
                    <a:pt x="76262" y="4390"/>
                  </a:lnTo>
                  <a:lnTo>
                    <a:pt x="64920" y="2927"/>
                  </a:lnTo>
                  <a:lnTo>
                    <a:pt x="42959" y="7540"/>
                  </a:lnTo>
                  <a:lnTo>
                    <a:pt x="13984" y="23291"/>
                  </a:lnTo>
                  <a:lnTo>
                    <a:pt x="5854" y="29565"/>
                  </a:lnTo>
                  <a:lnTo>
                    <a:pt x="1604" y="38427"/>
                  </a:lnTo>
                  <a:lnTo>
                    <a:pt x="0" y="60753"/>
                  </a:lnTo>
                  <a:lnTo>
                    <a:pt x="5675" y="99629"/>
                  </a:lnTo>
                  <a:lnTo>
                    <a:pt x="14678" y="120709"/>
                  </a:lnTo>
                  <a:lnTo>
                    <a:pt x="20355" y="129605"/>
                  </a:lnTo>
                  <a:lnTo>
                    <a:pt x="28818" y="135537"/>
                  </a:lnTo>
                  <a:lnTo>
                    <a:pt x="50700" y="142127"/>
                  </a:lnTo>
                  <a:lnTo>
                    <a:pt x="60747" y="141544"/>
                  </a:lnTo>
                  <a:lnTo>
                    <a:pt x="78149" y="134658"/>
                  </a:lnTo>
                  <a:lnTo>
                    <a:pt x="101100" y="117628"/>
                  </a:lnTo>
                  <a:lnTo>
                    <a:pt x="117129" y="92174"/>
                  </a:lnTo>
                  <a:lnTo>
                    <a:pt x="129287" y="62406"/>
                  </a:lnTo>
                  <a:lnTo>
                    <a:pt x="130448" y="41774"/>
                  </a:lnTo>
                  <a:lnTo>
                    <a:pt x="129120" y="31359"/>
                  </a:lnTo>
                  <a:lnTo>
                    <a:pt x="124725" y="23245"/>
                  </a:lnTo>
                  <a:lnTo>
                    <a:pt x="110483" y="11111"/>
                  </a:lnTo>
                  <a:lnTo>
                    <a:pt x="843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84089" y="599955"/>
              <a:ext cx="199248" cy="126512"/>
            </a:xfrm>
            <a:custGeom>
              <a:avLst/>
              <a:gdLst/>
              <a:ahLst/>
              <a:cxnLst/>
              <a:rect l="0" t="0" r="0" b="0"/>
              <a:pathLst>
                <a:path w="199248" h="126512">
                  <a:moveTo>
                    <a:pt x="5589" y="42283"/>
                  </a:moveTo>
                  <a:lnTo>
                    <a:pt x="0" y="59050"/>
                  </a:lnTo>
                  <a:lnTo>
                    <a:pt x="2114" y="91835"/>
                  </a:lnTo>
                  <a:lnTo>
                    <a:pt x="3272" y="94035"/>
                  </a:lnTo>
                  <a:lnTo>
                    <a:pt x="7726" y="35523"/>
                  </a:lnTo>
                  <a:lnTo>
                    <a:pt x="16677" y="17441"/>
                  </a:lnTo>
                  <a:lnTo>
                    <a:pt x="23510" y="12854"/>
                  </a:lnTo>
                  <a:lnTo>
                    <a:pt x="40460" y="10876"/>
                  </a:lnTo>
                  <a:lnTo>
                    <a:pt x="48724" y="14326"/>
                  </a:lnTo>
                  <a:lnTo>
                    <a:pt x="64145" y="27518"/>
                  </a:lnTo>
                  <a:lnTo>
                    <a:pt x="80391" y="54676"/>
                  </a:lnTo>
                  <a:lnTo>
                    <a:pt x="85873" y="58734"/>
                  </a:lnTo>
                  <a:lnTo>
                    <a:pt x="91867" y="59099"/>
                  </a:lnTo>
                  <a:lnTo>
                    <a:pt x="98203" y="57003"/>
                  </a:lnTo>
                  <a:lnTo>
                    <a:pt x="102427" y="50927"/>
                  </a:lnTo>
                  <a:lnTo>
                    <a:pt x="111881" y="22357"/>
                  </a:lnTo>
                  <a:lnTo>
                    <a:pt x="126529" y="5741"/>
                  </a:lnTo>
                  <a:lnTo>
                    <a:pt x="135349" y="1544"/>
                  </a:lnTo>
                  <a:lnTo>
                    <a:pt x="154507" y="0"/>
                  </a:lnTo>
                  <a:lnTo>
                    <a:pt x="162190" y="3566"/>
                  </a:lnTo>
                  <a:lnTo>
                    <a:pt x="173845" y="16886"/>
                  </a:lnTo>
                  <a:lnTo>
                    <a:pt x="198286" y="74412"/>
                  </a:lnTo>
                  <a:lnTo>
                    <a:pt x="199247" y="95167"/>
                  </a:lnTo>
                  <a:lnTo>
                    <a:pt x="195102" y="1265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84476" y="609288"/>
              <a:ext cx="127090" cy="292853"/>
            </a:xfrm>
            <a:custGeom>
              <a:avLst/>
              <a:gdLst/>
              <a:ahLst/>
              <a:cxnLst/>
              <a:rect l="0" t="0" r="0" b="0"/>
              <a:pathLst>
                <a:path w="127090" h="292853">
                  <a:moveTo>
                    <a:pt x="0" y="43478"/>
                  </a:moveTo>
                  <a:lnTo>
                    <a:pt x="0" y="97623"/>
                  </a:lnTo>
                  <a:lnTo>
                    <a:pt x="0" y="152570"/>
                  </a:lnTo>
                  <a:lnTo>
                    <a:pt x="8406" y="209653"/>
                  </a:lnTo>
                  <a:lnTo>
                    <a:pt x="18211" y="272922"/>
                  </a:lnTo>
                  <a:lnTo>
                    <a:pt x="18623" y="292852"/>
                  </a:lnTo>
                  <a:lnTo>
                    <a:pt x="17094" y="291616"/>
                  </a:lnTo>
                  <a:lnTo>
                    <a:pt x="14906" y="286112"/>
                  </a:lnTo>
                  <a:lnTo>
                    <a:pt x="7986" y="225530"/>
                  </a:lnTo>
                  <a:lnTo>
                    <a:pt x="1577" y="175365"/>
                  </a:lnTo>
                  <a:lnTo>
                    <a:pt x="1482" y="114330"/>
                  </a:lnTo>
                  <a:lnTo>
                    <a:pt x="11514" y="62933"/>
                  </a:lnTo>
                  <a:lnTo>
                    <a:pt x="19156" y="38087"/>
                  </a:lnTo>
                  <a:lnTo>
                    <a:pt x="30351" y="19245"/>
                  </a:lnTo>
                  <a:lnTo>
                    <a:pt x="46245" y="6192"/>
                  </a:lnTo>
                  <a:lnTo>
                    <a:pt x="55396" y="1073"/>
                  </a:lnTo>
                  <a:lnTo>
                    <a:pt x="63837" y="0"/>
                  </a:lnTo>
                  <a:lnTo>
                    <a:pt x="79455" y="5048"/>
                  </a:lnTo>
                  <a:lnTo>
                    <a:pt x="101401" y="21043"/>
                  </a:lnTo>
                  <a:lnTo>
                    <a:pt x="122722" y="46190"/>
                  </a:lnTo>
                  <a:lnTo>
                    <a:pt x="126268" y="55814"/>
                  </a:lnTo>
                  <a:lnTo>
                    <a:pt x="127089" y="75867"/>
                  </a:lnTo>
                  <a:lnTo>
                    <a:pt x="123331" y="83788"/>
                  </a:lnTo>
                  <a:lnTo>
                    <a:pt x="109796" y="95709"/>
                  </a:lnTo>
                  <a:lnTo>
                    <a:pt x="88963" y="101787"/>
                  </a:lnTo>
                  <a:lnTo>
                    <a:pt x="76856" y="103408"/>
                  </a:lnTo>
                  <a:lnTo>
                    <a:pt x="22498" y="89556"/>
                  </a:lnTo>
                  <a:lnTo>
                    <a:pt x="10529" y="855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45262" y="596961"/>
              <a:ext cx="186656" cy="140034"/>
            </a:xfrm>
            <a:custGeom>
              <a:avLst/>
              <a:gdLst/>
              <a:ahLst/>
              <a:cxnLst/>
              <a:rect l="0" t="0" r="0" b="0"/>
              <a:pathLst>
                <a:path w="186656" h="140034">
                  <a:moveTo>
                    <a:pt x="123484" y="87391"/>
                  </a:moveTo>
                  <a:lnTo>
                    <a:pt x="129073" y="70623"/>
                  </a:lnTo>
                  <a:lnTo>
                    <a:pt x="125578" y="53032"/>
                  </a:lnTo>
                  <a:lnTo>
                    <a:pt x="110456" y="26518"/>
                  </a:lnTo>
                  <a:lnTo>
                    <a:pt x="96637" y="12373"/>
                  </a:lnTo>
                  <a:lnTo>
                    <a:pt x="78796" y="2187"/>
                  </a:lnTo>
                  <a:lnTo>
                    <a:pt x="59169" y="0"/>
                  </a:lnTo>
                  <a:lnTo>
                    <a:pt x="49022" y="1054"/>
                  </a:lnTo>
                  <a:lnTo>
                    <a:pt x="31508" y="11584"/>
                  </a:lnTo>
                  <a:lnTo>
                    <a:pt x="17095" y="27963"/>
                  </a:lnTo>
                  <a:lnTo>
                    <a:pt x="6790" y="46940"/>
                  </a:lnTo>
                  <a:lnTo>
                    <a:pt x="0" y="82944"/>
                  </a:lnTo>
                  <a:lnTo>
                    <a:pt x="4651" y="103352"/>
                  </a:lnTo>
                  <a:lnTo>
                    <a:pt x="9167" y="112070"/>
                  </a:lnTo>
                  <a:lnTo>
                    <a:pt x="15687" y="116712"/>
                  </a:lnTo>
                  <a:lnTo>
                    <a:pt x="23543" y="118636"/>
                  </a:lnTo>
                  <a:lnTo>
                    <a:pt x="32290" y="118750"/>
                  </a:lnTo>
                  <a:lnTo>
                    <a:pt x="48248" y="112636"/>
                  </a:lnTo>
                  <a:lnTo>
                    <a:pt x="55779" y="107731"/>
                  </a:lnTo>
                  <a:lnTo>
                    <a:pt x="67266" y="92921"/>
                  </a:lnTo>
                  <a:lnTo>
                    <a:pt x="89762" y="60407"/>
                  </a:lnTo>
                  <a:lnTo>
                    <a:pt x="93984" y="60043"/>
                  </a:lnTo>
                  <a:lnTo>
                    <a:pt x="96798" y="64480"/>
                  </a:lnTo>
                  <a:lnTo>
                    <a:pt x="102265" y="80718"/>
                  </a:lnTo>
                  <a:lnTo>
                    <a:pt x="124838" y="116618"/>
                  </a:lnTo>
                  <a:lnTo>
                    <a:pt x="131406" y="124423"/>
                  </a:lnTo>
                  <a:lnTo>
                    <a:pt x="151181" y="133096"/>
                  </a:lnTo>
                  <a:lnTo>
                    <a:pt x="186655" y="1400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84559" y="389554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1170" y="172241"/>
                  </a:lnTo>
                  <a:lnTo>
                    <a:pt x="8333" y="230988"/>
                  </a:lnTo>
                  <a:lnTo>
                    <a:pt x="10095" y="287653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79274" y="515896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42778" y="0"/>
                  </a:lnTo>
                  <a:lnTo>
                    <a:pt x="81886" y="0"/>
                  </a:lnTo>
                  <a:lnTo>
                    <a:pt x="200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21430" y="631709"/>
              <a:ext cx="31586" cy="73701"/>
            </a:xfrm>
            <a:custGeom>
              <a:avLst/>
              <a:gdLst/>
              <a:ahLst/>
              <a:cxnLst/>
              <a:rect l="0" t="0" r="0" b="0"/>
              <a:pathLst>
                <a:path w="31586" h="73701">
                  <a:moveTo>
                    <a:pt x="31585" y="0"/>
                  </a:moveTo>
                  <a:lnTo>
                    <a:pt x="15944" y="17981"/>
                  </a:lnTo>
                  <a:lnTo>
                    <a:pt x="5244" y="4315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42487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38707" y="442196"/>
              <a:ext cx="148030" cy="258636"/>
            </a:xfrm>
            <a:custGeom>
              <a:avLst/>
              <a:gdLst/>
              <a:ahLst/>
              <a:cxnLst/>
              <a:rect l="0" t="0" r="0" b="0"/>
              <a:pathLst>
                <a:path w="148030" h="258636">
                  <a:moveTo>
                    <a:pt x="9065" y="0"/>
                  </a:moveTo>
                  <a:lnTo>
                    <a:pt x="0" y="58617"/>
                  </a:lnTo>
                  <a:lnTo>
                    <a:pt x="6061" y="112791"/>
                  </a:lnTo>
                  <a:lnTo>
                    <a:pt x="11591" y="171672"/>
                  </a:lnTo>
                  <a:lnTo>
                    <a:pt x="14103" y="218932"/>
                  </a:lnTo>
                  <a:lnTo>
                    <a:pt x="12423" y="233692"/>
                  </a:lnTo>
                  <a:lnTo>
                    <a:pt x="10134" y="240023"/>
                  </a:lnTo>
                  <a:lnTo>
                    <a:pt x="7438" y="240734"/>
                  </a:lnTo>
                  <a:lnTo>
                    <a:pt x="4471" y="237698"/>
                  </a:lnTo>
                  <a:lnTo>
                    <a:pt x="3662" y="232165"/>
                  </a:lnTo>
                  <a:lnTo>
                    <a:pt x="13711" y="188198"/>
                  </a:lnTo>
                  <a:lnTo>
                    <a:pt x="19181" y="180447"/>
                  </a:lnTo>
                  <a:lnTo>
                    <a:pt x="34618" y="168716"/>
                  </a:lnTo>
                  <a:lnTo>
                    <a:pt x="63039" y="155535"/>
                  </a:lnTo>
                  <a:lnTo>
                    <a:pt x="71954" y="155163"/>
                  </a:lnTo>
                  <a:lnTo>
                    <a:pt x="88098" y="160988"/>
                  </a:lnTo>
                  <a:lnTo>
                    <a:pt x="131749" y="197109"/>
                  </a:lnTo>
                  <a:lnTo>
                    <a:pt x="147321" y="223349"/>
                  </a:lnTo>
                  <a:lnTo>
                    <a:pt x="148029" y="231958"/>
                  </a:lnTo>
                  <a:lnTo>
                    <a:pt x="142576" y="247762"/>
                  </a:lnTo>
                  <a:lnTo>
                    <a:pt x="134337" y="252912"/>
                  </a:lnTo>
                  <a:lnTo>
                    <a:pt x="109585" y="258635"/>
                  </a:lnTo>
                  <a:lnTo>
                    <a:pt x="73943" y="256267"/>
                  </a:lnTo>
                  <a:lnTo>
                    <a:pt x="30122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47813" y="452725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4939" y="58617"/>
                  </a:lnTo>
                  <a:lnTo>
                    <a:pt x="975" y="113961"/>
                  </a:lnTo>
                  <a:lnTo>
                    <a:pt x="193" y="176885"/>
                  </a:lnTo>
                  <a:lnTo>
                    <a:pt x="38" y="23472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21512" y="565979"/>
              <a:ext cx="126343" cy="173879"/>
            </a:xfrm>
            <a:custGeom>
              <a:avLst/>
              <a:gdLst/>
              <a:ahLst/>
              <a:cxnLst/>
              <a:rect l="0" t="0" r="0" b="0"/>
              <a:pathLst>
                <a:path w="126343" h="173879">
                  <a:moveTo>
                    <a:pt x="0" y="97316"/>
                  </a:moveTo>
                  <a:lnTo>
                    <a:pt x="61111" y="78188"/>
                  </a:lnTo>
                  <a:lnTo>
                    <a:pt x="83313" y="66978"/>
                  </a:lnTo>
                  <a:lnTo>
                    <a:pt x="90637" y="58373"/>
                  </a:lnTo>
                  <a:lnTo>
                    <a:pt x="98775" y="36334"/>
                  </a:lnTo>
                  <a:lnTo>
                    <a:pt x="97435" y="27416"/>
                  </a:lnTo>
                  <a:lnTo>
                    <a:pt x="93033" y="20300"/>
                  </a:lnTo>
                  <a:lnTo>
                    <a:pt x="78783" y="9274"/>
                  </a:lnTo>
                  <a:lnTo>
                    <a:pt x="60751" y="474"/>
                  </a:lnTo>
                  <a:lnTo>
                    <a:pt x="51029" y="0"/>
                  </a:lnTo>
                  <a:lnTo>
                    <a:pt x="30869" y="5711"/>
                  </a:lnTo>
                  <a:lnTo>
                    <a:pt x="16449" y="19168"/>
                  </a:lnTo>
                  <a:lnTo>
                    <a:pt x="10966" y="27670"/>
                  </a:lnTo>
                  <a:lnTo>
                    <a:pt x="3249" y="61992"/>
                  </a:lnTo>
                  <a:lnTo>
                    <a:pt x="6552" y="96208"/>
                  </a:lnTo>
                  <a:lnTo>
                    <a:pt x="20529" y="128573"/>
                  </a:lnTo>
                  <a:lnTo>
                    <a:pt x="39488" y="154800"/>
                  </a:lnTo>
                  <a:lnTo>
                    <a:pt x="59274" y="166928"/>
                  </a:lnTo>
                  <a:lnTo>
                    <a:pt x="82496" y="173878"/>
                  </a:lnTo>
                  <a:lnTo>
                    <a:pt x="126342" y="1710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53313" y="421918"/>
              <a:ext cx="242024" cy="311231"/>
            </a:xfrm>
            <a:custGeom>
              <a:avLst/>
              <a:gdLst/>
              <a:ahLst/>
              <a:cxnLst/>
              <a:rect l="0" t="0" r="0" b="0"/>
              <a:pathLst>
                <a:path w="242024" h="311231">
                  <a:moveTo>
                    <a:pt x="20925" y="304548"/>
                  </a:moveTo>
                  <a:lnTo>
                    <a:pt x="12592" y="267070"/>
                  </a:lnTo>
                  <a:lnTo>
                    <a:pt x="10830" y="215646"/>
                  </a:lnTo>
                  <a:lnTo>
                    <a:pt x="3246" y="160428"/>
                  </a:lnTo>
                  <a:lnTo>
                    <a:pt x="535" y="104461"/>
                  </a:lnTo>
                  <a:lnTo>
                    <a:pt x="0" y="48345"/>
                  </a:lnTo>
                  <a:lnTo>
                    <a:pt x="5496" y="6238"/>
                  </a:lnTo>
                  <a:lnTo>
                    <a:pt x="9469" y="389"/>
                  </a:lnTo>
                  <a:lnTo>
                    <a:pt x="14458" y="0"/>
                  </a:lnTo>
                  <a:lnTo>
                    <a:pt x="20123" y="3250"/>
                  </a:lnTo>
                  <a:lnTo>
                    <a:pt x="66707" y="66731"/>
                  </a:lnTo>
                  <a:lnTo>
                    <a:pt x="101664" y="130106"/>
                  </a:lnTo>
                  <a:lnTo>
                    <a:pt x="129724" y="185429"/>
                  </a:lnTo>
                  <a:lnTo>
                    <a:pt x="157796" y="238298"/>
                  </a:lnTo>
                  <a:lnTo>
                    <a:pt x="199910" y="301158"/>
                  </a:lnTo>
                  <a:lnTo>
                    <a:pt x="206929" y="309307"/>
                  </a:lnTo>
                  <a:lnTo>
                    <a:pt x="212778" y="311230"/>
                  </a:lnTo>
                  <a:lnTo>
                    <a:pt x="217847" y="309003"/>
                  </a:lnTo>
                  <a:lnTo>
                    <a:pt x="226599" y="297169"/>
                  </a:lnTo>
                  <a:lnTo>
                    <a:pt x="234388" y="280211"/>
                  </a:lnTo>
                  <a:lnTo>
                    <a:pt x="240515" y="225088"/>
                  </a:lnTo>
                  <a:lnTo>
                    <a:pt x="238606" y="171046"/>
                  </a:lnTo>
                  <a:lnTo>
                    <a:pt x="235825" y="146948"/>
                  </a:lnTo>
                  <a:lnTo>
                    <a:pt x="240452" y="93349"/>
                  </a:lnTo>
                  <a:lnTo>
                    <a:pt x="241558" y="54797"/>
                  </a:lnTo>
                  <a:lnTo>
                    <a:pt x="242023" y="202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50174" y="589595"/>
              <a:ext cx="71505" cy="135492"/>
            </a:xfrm>
            <a:custGeom>
              <a:avLst/>
              <a:gdLst/>
              <a:ahLst/>
              <a:cxnLst/>
              <a:rect l="0" t="0" r="0" b="0"/>
              <a:pathLst>
                <a:path w="71505" h="135492">
                  <a:moveTo>
                    <a:pt x="8333" y="10529"/>
                  </a:moveTo>
                  <a:lnTo>
                    <a:pt x="0" y="48007"/>
                  </a:lnTo>
                  <a:lnTo>
                    <a:pt x="1575" y="82855"/>
                  </a:lnTo>
                  <a:lnTo>
                    <a:pt x="12587" y="126071"/>
                  </a:lnTo>
                  <a:lnTo>
                    <a:pt x="18188" y="132011"/>
                  </a:lnTo>
                  <a:lnTo>
                    <a:pt x="25432" y="134800"/>
                  </a:lnTo>
                  <a:lnTo>
                    <a:pt x="33770" y="135491"/>
                  </a:lnTo>
                  <a:lnTo>
                    <a:pt x="41669" y="131271"/>
                  </a:lnTo>
                  <a:lnTo>
                    <a:pt x="56684" y="114105"/>
                  </a:lnTo>
                  <a:lnTo>
                    <a:pt x="64917" y="90878"/>
                  </a:lnTo>
                  <a:lnTo>
                    <a:pt x="70203" y="32249"/>
                  </a:lnTo>
                  <a:lnTo>
                    <a:pt x="715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42735" y="589939"/>
              <a:ext cx="176579" cy="136528"/>
            </a:xfrm>
            <a:custGeom>
              <a:avLst/>
              <a:gdLst/>
              <a:ahLst/>
              <a:cxnLst/>
              <a:rect l="0" t="0" r="0" b="0"/>
              <a:pathLst>
                <a:path w="176579" h="136528">
                  <a:moveTo>
                    <a:pt x="0" y="10185"/>
                  </a:moveTo>
                  <a:lnTo>
                    <a:pt x="9065" y="68802"/>
                  </a:lnTo>
                  <a:lnTo>
                    <a:pt x="8383" y="73829"/>
                  </a:lnTo>
                  <a:lnTo>
                    <a:pt x="6759" y="73671"/>
                  </a:lnTo>
                  <a:lnTo>
                    <a:pt x="4506" y="70057"/>
                  </a:lnTo>
                  <a:lnTo>
                    <a:pt x="1335" y="37023"/>
                  </a:lnTo>
                  <a:lnTo>
                    <a:pt x="6833" y="15874"/>
                  </a:lnTo>
                  <a:lnTo>
                    <a:pt x="11574" y="6959"/>
                  </a:lnTo>
                  <a:lnTo>
                    <a:pt x="18245" y="2185"/>
                  </a:lnTo>
                  <a:lnTo>
                    <a:pt x="26201" y="172"/>
                  </a:lnTo>
                  <a:lnTo>
                    <a:pt x="35015" y="0"/>
                  </a:lnTo>
                  <a:lnTo>
                    <a:pt x="51047" y="6048"/>
                  </a:lnTo>
                  <a:lnTo>
                    <a:pt x="58598" y="10937"/>
                  </a:lnTo>
                  <a:lnTo>
                    <a:pt x="70107" y="25727"/>
                  </a:lnTo>
                  <a:lnTo>
                    <a:pt x="88434" y="65827"/>
                  </a:lnTo>
                  <a:lnTo>
                    <a:pt x="88525" y="38550"/>
                  </a:lnTo>
                  <a:lnTo>
                    <a:pt x="90602" y="29095"/>
                  </a:lnTo>
                  <a:lnTo>
                    <a:pt x="95497" y="21622"/>
                  </a:lnTo>
                  <a:lnTo>
                    <a:pt x="110293" y="10199"/>
                  </a:lnTo>
                  <a:lnTo>
                    <a:pt x="119153" y="9024"/>
                  </a:lnTo>
                  <a:lnTo>
                    <a:pt x="138355" y="13958"/>
                  </a:lnTo>
                  <a:lnTo>
                    <a:pt x="152348" y="27070"/>
                  </a:lnTo>
                  <a:lnTo>
                    <a:pt x="170863" y="64083"/>
                  </a:lnTo>
                  <a:lnTo>
                    <a:pt x="176578" y="100374"/>
                  </a:lnTo>
                  <a:lnTo>
                    <a:pt x="174796" y="117729"/>
                  </a:lnTo>
                  <a:lnTo>
                    <a:pt x="168456" y="1365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63834" y="442196"/>
              <a:ext cx="149154" cy="255221"/>
            </a:xfrm>
            <a:custGeom>
              <a:avLst/>
              <a:gdLst/>
              <a:ahLst/>
              <a:cxnLst/>
              <a:rect l="0" t="0" r="0" b="0"/>
              <a:pathLst>
                <a:path w="149154" h="255221">
                  <a:moveTo>
                    <a:pt x="0" y="0"/>
                  </a:moveTo>
                  <a:lnTo>
                    <a:pt x="5589" y="58617"/>
                  </a:lnTo>
                  <a:lnTo>
                    <a:pt x="16788" y="113961"/>
                  </a:lnTo>
                  <a:lnTo>
                    <a:pt x="20214" y="176886"/>
                  </a:lnTo>
                  <a:lnTo>
                    <a:pt x="20682" y="196769"/>
                  </a:lnTo>
                  <a:lnTo>
                    <a:pt x="20890" y="190009"/>
                  </a:lnTo>
                  <a:lnTo>
                    <a:pt x="27222" y="177645"/>
                  </a:lnTo>
                  <a:lnTo>
                    <a:pt x="50351" y="150644"/>
                  </a:lnTo>
                  <a:lnTo>
                    <a:pt x="58134" y="147223"/>
                  </a:lnTo>
                  <a:lnTo>
                    <a:pt x="76140" y="146541"/>
                  </a:lnTo>
                  <a:lnTo>
                    <a:pt x="106008" y="158323"/>
                  </a:lnTo>
                  <a:lnTo>
                    <a:pt x="131495" y="176632"/>
                  </a:lnTo>
                  <a:lnTo>
                    <a:pt x="148276" y="202464"/>
                  </a:lnTo>
                  <a:lnTo>
                    <a:pt x="149153" y="212185"/>
                  </a:lnTo>
                  <a:lnTo>
                    <a:pt x="143889" y="232345"/>
                  </a:lnTo>
                  <a:lnTo>
                    <a:pt x="130631" y="246764"/>
                  </a:lnTo>
                  <a:lnTo>
                    <a:pt x="122182" y="252247"/>
                  </a:lnTo>
                  <a:lnTo>
                    <a:pt x="103436" y="255220"/>
                  </a:lnTo>
                  <a:lnTo>
                    <a:pt x="62805" y="247596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21761" y="545668"/>
              <a:ext cx="103281" cy="149213"/>
            </a:xfrm>
            <a:custGeom>
              <a:avLst/>
              <a:gdLst/>
              <a:ahLst/>
              <a:cxnLst/>
              <a:rect l="0" t="0" r="0" b="0"/>
              <a:pathLst>
                <a:path w="103281" h="149213">
                  <a:moveTo>
                    <a:pt x="0" y="54456"/>
                  </a:moveTo>
                  <a:lnTo>
                    <a:pt x="16768" y="60045"/>
                  </a:lnTo>
                  <a:lnTo>
                    <a:pt x="68346" y="55603"/>
                  </a:lnTo>
                  <a:lnTo>
                    <a:pt x="92377" y="49897"/>
                  </a:lnTo>
                  <a:lnTo>
                    <a:pt x="99020" y="43227"/>
                  </a:lnTo>
                  <a:lnTo>
                    <a:pt x="102278" y="34102"/>
                  </a:lnTo>
                  <a:lnTo>
                    <a:pt x="103280" y="23339"/>
                  </a:lnTo>
                  <a:lnTo>
                    <a:pt x="100439" y="14994"/>
                  </a:lnTo>
                  <a:lnTo>
                    <a:pt x="87924" y="2602"/>
                  </a:lnTo>
                  <a:lnTo>
                    <a:pt x="79673" y="0"/>
                  </a:lnTo>
                  <a:lnTo>
                    <a:pt x="61147" y="227"/>
                  </a:lnTo>
                  <a:lnTo>
                    <a:pt x="30986" y="12522"/>
                  </a:lnTo>
                  <a:lnTo>
                    <a:pt x="16502" y="27630"/>
                  </a:lnTo>
                  <a:lnTo>
                    <a:pt x="11001" y="36572"/>
                  </a:lnTo>
                  <a:lnTo>
                    <a:pt x="8009" y="58986"/>
                  </a:lnTo>
                  <a:lnTo>
                    <a:pt x="11749" y="82205"/>
                  </a:lnTo>
                  <a:lnTo>
                    <a:pt x="27008" y="108431"/>
                  </a:lnTo>
                  <a:lnTo>
                    <a:pt x="39690" y="123679"/>
                  </a:lnTo>
                  <a:lnTo>
                    <a:pt x="84228" y="149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79689" y="547481"/>
              <a:ext cx="63172" cy="118217"/>
            </a:xfrm>
            <a:custGeom>
              <a:avLst/>
              <a:gdLst/>
              <a:ahLst/>
              <a:cxnLst/>
              <a:rect l="0" t="0" r="0" b="0"/>
              <a:pathLst>
                <a:path w="63172" h="118217">
                  <a:moveTo>
                    <a:pt x="0" y="73700"/>
                  </a:moveTo>
                  <a:lnTo>
                    <a:pt x="14654" y="117662"/>
                  </a:lnTo>
                  <a:lnTo>
                    <a:pt x="15619" y="118216"/>
                  </a:lnTo>
                  <a:lnTo>
                    <a:pt x="12299" y="55530"/>
                  </a:lnTo>
                  <a:lnTo>
                    <a:pt x="16384" y="32869"/>
                  </a:lnTo>
                  <a:lnTo>
                    <a:pt x="21452" y="24253"/>
                  </a:lnTo>
                  <a:lnTo>
                    <a:pt x="36440" y="11559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60006" y="547481"/>
              <a:ext cx="116956" cy="157929"/>
            </a:xfrm>
            <a:custGeom>
              <a:avLst/>
              <a:gdLst/>
              <a:ahLst/>
              <a:cxnLst/>
              <a:rect l="0" t="0" r="0" b="0"/>
              <a:pathLst>
                <a:path w="116956" h="157929">
                  <a:moveTo>
                    <a:pt x="82895" y="0"/>
                  </a:moveTo>
                  <a:lnTo>
                    <a:pt x="24278" y="0"/>
                  </a:lnTo>
                  <a:lnTo>
                    <a:pt x="14572" y="3510"/>
                  </a:lnTo>
                  <a:lnTo>
                    <a:pt x="667" y="16768"/>
                  </a:lnTo>
                  <a:lnTo>
                    <a:pt x="0" y="22877"/>
                  </a:lnTo>
                  <a:lnTo>
                    <a:pt x="3065" y="28120"/>
                  </a:lnTo>
                  <a:lnTo>
                    <a:pt x="42747" y="55913"/>
                  </a:lnTo>
                  <a:lnTo>
                    <a:pt x="101785" y="82729"/>
                  </a:lnTo>
                  <a:lnTo>
                    <a:pt x="113907" y="98770"/>
                  </a:lnTo>
                  <a:lnTo>
                    <a:pt x="116955" y="117597"/>
                  </a:lnTo>
                  <a:lnTo>
                    <a:pt x="116131" y="127531"/>
                  </a:lnTo>
                  <a:lnTo>
                    <a:pt x="112071" y="135324"/>
                  </a:lnTo>
                  <a:lnTo>
                    <a:pt x="98202" y="147102"/>
                  </a:lnTo>
                  <a:lnTo>
                    <a:pt x="65074" y="154720"/>
                  </a:lnTo>
                  <a:lnTo>
                    <a:pt x="30253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8538" y="768773"/>
              <a:ext cx="3274364" cy="157735"/>
            </a:xfrm>
            <a:custGeom>
              <a:avLst/>
              <a:gdLst/>
              <a:ahLst/>
              <a:cxnLst/>
              <a:rect l="0" t="0" r="0" b="0"/>
              <a:pathLst>
                <a:path w="3274364" h="157735">
                  <a:moveTo>
                    <a:pt x="3274363" y="10335"/>
                  </a:moveTo>
                  <a:lnTo>
                    <a:pt x="3220219" y="10335"/>
                  </a:lnTo>
                  <a:lnTo>
                    <a:pt x="3165272" y="10335"/>
                  </a:lnTo>
                  <a:lnTo>
                    <a:pt x="3109358" y="10335"/>
                  </a:lnTo>
                  <a:lnTo>
                    <a:pt x="3050134" y="7216"/>
                  </a:lnTo>
                  <a:lnTo>
                    <a:pt x="2999695" y="2002"/>
                  </a:lnTo>
                  <a:lnTo>
                    <a:pt x="2947705" y="457"/>
                  </a:lnTo>
                  <a:lnTo>
                    <a:pt x="2892136" y="0"/>
                  </a:lnTo>
                  <a:lnTo>
                    <a:pt x="2840576" y="2984"/>
                  </a:lnTo>
                  <a:lnTo>
                    <a:pt x="2793714" y="8157"/>
                  </a:lnTo>
                  <a:lnTo>
                    <a:pt x="2741614" y="9690"/>
                  </a:lnTo>
                  <a:lnTo>
                    <a:pt x="2687183" y="10144"/>
                  </a:lnTo>
                  <a:lnTo>
                    <a:pt x="2642557" y="10250"/>
                  </a:lnTo>
                  <a:lnTo>
                    <a:pt x="2595427" y="10298"/>
                  </a:lnTo>
                  <a:lnTo>
                    <a:pt x="2547185" y="10319"/>
                  </a:lnTo>
                  <a:lnTo>
                    <a:pt x="2501957" y="10328"/>
                  </a:lnTo>
                  <a:lnTo>
                    <a:pt x="2450187" y="10333"/>
                  </a:lnTo>
                  <a:lnTo>
                    <a:pt x="2401703" y="11505"/>
                  </a:lnTo>
                  <a:lnTo>
                    <a:pt x="2339374" y="17571"/>
                  </a:lnTo>
                  <a:lnTo>
                    <a:pt x="2279312" y="19888"/>
                  </a:lnTo>
                  <a:lnTo>
                    <a:pt x="2230044" y="20430"/>
                  </a:lnTo>
                  <a:lnTo>
                    <a:pt x="2172048" y="20735"/>
                  </a:lnTo>
                  <a:lnTo>
                    <a:pt x="2117766" y="28074"/>
                  </a:lnTo>
                  <a:lnTo>
                    <a:pt x="2060077" y="33856"/>
                  </a:lnTo>
                  <a:lnTo>
                    <a:pt x="1998292" y="40328"/>
                  </a:lnTo>
                  <a:lnTo>
                    <a:pt x="1941027" y="41606"/>
                  </a:lnTo>
                  <a:lnTo>
                    <a:pt x="1884656" y="41859"/>
                  </a:lnTo>
                  <a:lnTo>
                    <a:pt x="1822871" y="47498"/>
                  </a:lnTo>
                  <a:lnTo>
                    <a:pt x="1761577" y="51471"/>
                  </a:lnTo>
                  <a:lnTo>
                    <a:pt x="1712709" y="53329"/>
                  </a:lnTo>
                  <a:lnTo>
                    <a:pt x="1653682" y="60725"/>
                  </a:lnTo>
                  <a:lnTo>
                    <a:pt x="1596962" y="68122"/>
                  </a:lnTo>
                  <a:lnTo>
                    <a:pt x="1540698" y="73613"/>
                  </a:lnTo>
                  <a:lnTo>
                    <a:pt x="1484524" y="81629"/>
                  </a:lnTo>
                  <a:lnTo>
                    <a:pt x="1428368" y="89149"/>
                  </a:lnTo>
                  <a:lnTo>
                    <a:pt x="1371045" y="93494"/>
                  </a:lnTo>
                  <a:lnTo>
                    <a:pt x="1321695" y="94246"/>
                  </a:lnTo>
                  <a:lnTo>
                    <a:pt x="1270028" y="94469"/>
                  </a:lnTo>
                  <a:lnTo>
                    <a:pt x="1218845" y="95705"/>
                  </a:lnTo>
                  <a:lnTo>
                    <a:pt x="1159035" y="102891"/>
                  </a:lnTo>
                  <a:lnTo>
                    <a:pt x="1102161" y="104657"/>
                  </a:lnTo>
                  <a:lnTo>
                    <a:pt x="1054333" y="110552"/>
                  </a:lnTo>
                  <a:lnTo>
                    <a:pt x="994175" y="115789"/>
                  </a:lnTo>
                  <a:lnTo>
                    <a:pt x="934112" y="123756"/>
                  </a:lnTo>
                  <a:lnTo>
                    <a:pt x="871858" y="125676"/>
                  </a:lnTo>
                  <a:lnTo>
                    <a:pt x="823098" y="126009"/>
                  </a:lnTo>
                  <a:lnTo>
                    <a:pt x="771606" y="126107"/>
                  </a:lnTo>
                  <a:lnTo>
                    <a:pt x="719304" y="131726"/>
                  </a:lnTo>
                  <a:lnTo>
                    <a:pt x="657635" y="135699"/>
                  </a:lnTo>
                  <a:lnTo>
                    <a:pt x="597274" y="136484"/>
                  </a:lnTo>
                  <a:lnTo>
                    <a:pt x="534961" y="136639"/>
                  </a:lnTo>
                  <a:lnTo>
                    <a:pt x="476422" y="136670"/>
                  </a:lnTo>
                  <a:lnTo>
                    <a:pt x="428031" y="136675"/>
                  </a:lnTo>
                  <a:lnTo>
                    <a:pt x="369166" y="136677"/>
                  </a:lnTo>
                  <a:lnTo>
                    <a:pt x="306889" y="136677"/>
                  </a:lnTo>
                  <a:lnTo>
                    <a:pt x="245497" y="143913"/>
                  </a:lnTo>
                  <a:lnTo>
                    <a:pt x="196613" y="146230"/>
                  </a:lnTo>
                  <a:lnTo>
                    <a:pt x="137580" y="147013"/>
                  </a:lnTo>
                  <a:lnTo>
                    <a:pt x="80859" y="147168"/>
                  </a:lnTo>
                  <a:lnTo>
                    <a:pt x="22038" y="154434"/>
                  </a:lnTo>
                  <a:lnTo>
                    <a:pt x="0" y="157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06114" y="51589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37699" y="673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464226" y="357968"/>
            <a:ext cx="4825162" cy="484312"/>
            <a:chOff x="4464226" y="357968"/>
            <a:chExt cx="4825162" cy="484312"/>
          </a:xfrm>
        </p:grpSpPr>
        <p:sp>
          <p:nvSpPr>
            <p:cNvPr id="25" name="Freeform 24"/>
            <p:cNvSpPr/>
            <p:nvPr/>
          </p:nvSpPr>
          <p:spPr>
            <a:xfrm>
              <a:off x="4464226" y="429326"/>
              <a:ext cx="242013" cy="338653"/>
            </a:xfrm>
            <a:custGeom>
              <a:avLst/>
              <a:gdLst/>
              <a:ahLst/>
              <a:cxnLst/>
              <a:rect l="0" t="0" r="0" b="0"/>
              <a:pathLst>
                <a:path w="242013" h="338653">
                  <a:moveTo>
                    <a:pt x="31442" y="318197"/>
                  </a:moveTo>
                  <a:lnTo>
                    <a:pt x="25853" y="256104"/>
                  </a:lnTo>
                  <a:lnTo>
                    <a:pt x="14654" y="204719"/>
                  </a:lnTo>
                  <a:lnTo>
                    <a:pt x="8109" y="149509"/>
                  </a:lnTo>
                  <a:lnTo>
                    <a:pt x="1487" y="93543"/>
                  </a:lnTo>
                  <a:lnTo>
                    <a:pt x="179" y="37428"/>
                  </a:lnTo>
                  <a:lnTo>
                    <a:pt x="0" y="9357"/>
                  </a:lnTo>
                  <a:lnTo>
                    <a:pt x="2292" y="2339"/>
                  </a:lnTo>
                  <a:lnTo>
                    <a:pt x="6160" y="0"/>
                  </a:lnTo>
                  <a:lnTo>
                    <a:pt x="11077" y="781"/>
                  </a:lnTo>
                  <a:lnTo>
                    <a:pt x="22781" y="14126"/>
                  </a:lnTo>
                  <a:lnTo>
                    <a:pt x="56254" y="74084"/>
                  </a:lnTo>
                  <a:lnTo>
                    <a:pt x="84133" y="128990"/>
                  </a:lnTo>
                  <a:lnTo>
                    <a:pt x="112170" y="179307"/>
                  </a:lnTo>
                  <a:lnTo>
                    <a:pt x="140239" y="236343"/>
                  </a:lnTo>
                  <a:lnTo>
                    <a:pt x="181181" y="297502"/>
                  </a:lnTo>
                  <a:lnTo>
                    <a:pt x="197342" y="326493"/>
                  </a:lnTo>
                  <a:lnTo>
                    <a:pt x="213970" y="338652"/>
                  </a:lnTo>
                  <a:lnTo>
                    <a:pt x="219808" y="336513"/>
                  </a:lnTo>
                  <a:lnTo>
                    <a:pt x="223700" y="329238"/>
                  </a:lnTo>
                  <a:lnTo>
                    <a:pt x="237694" y="274980"/>
                  </a:lnTo>
                  <a:lnTo>
                    <a:pt x="241159" y="222529"/>
                  </a:lnTo>
                  <a:lnTo>
                    <a:pt x="241844" y="161519"/>
                  </a:lnTo>
                  <a:lnTo>
                    <a:pt x="241979" y="101548"/>
                  </a:lnTo>
                  <a:lnTo>
                    <a:pt x="242006" y="50881"/>
                  </a:lnTo>
                  <a:lnTo>
                    <a:pt x="242012" y="23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82133" y="631709"/>
              <a:ext cx="106599" cy="155030"/>
            </a:xfrm>
            <a:custGeom>
              <a:avLst/>
              <a:gdLst/>
              <a:ahLst/>
              <a:cxnLst/>
              <a:rect l="0" t="0" r="0" b="0"/>
              <a:pathLst>
                <a:path w="106599" h="155030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2587" y="124608"/>
                  </a:lnTo>
                  <a:lnTo>
                    <a:pt x="28181" y="151825"/>
                  </a:lnTo>
                  <a:lnTo>
                    <a:pt x="35603" y="155029"/>
                  </a:lnTo>
                  <a:lnTo>
                    <a:pt x="44060" y="154825"/>
                  </a:lnTo>
                  <a:lnTo>
                    <a:pt x="53208" y="152350"/>
                  </a:lnTo>
                  <a:lnTo>
                    <a:pt x="60477" y="147190"/>
                  </a:lnTo>
                  <a:lnTo>
                    <a:pt x="90141" y="103871"/>
                  </a:lnTo>
                  <a:lnTo>
                    <a:pt x="104842" y="67692"/>
                  </a:lnTo>
                  <a:lnTo>
                    <a:pt x="106598" y="44123"/>
                  </a:lnTo>
                  <a:lnTo>
                    <a:pt x="1030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32276" y="610315"/>
              <a:ext cx="209192" cy="137209"/>
            </a:xfrm>
            <a:custGeom>
              <a:avLst/>
              <a:gdLst/>
              <a:ahLst/>
              <a:cxnLst/>
              <a:rect l="0" t="0" r="0" b="0"/>
              <a:pathLst>
                <a:path w="209192" h="137209">
                  <a:moveTo>
                    <a:pt x="5589" y="42451"/>
                  </a:moveTo>
                  <a:lnTo>
                    <a:pt x="0" y="59219"/>
                  </a:lnTo>
                  <a:lnTo>
                    <a:pt x="2113" y="97592"/>
                  </a:lnTo>
                  <a:lnTo>
                    <a:pt x="3272" y="102609"/>
                  </a:lnTo>
                  <a:lnTo>
                    <a:pt x="4044" y="101274"/>
                  </a:lnTo>
                  <a:lnTo>
                    <a:pt x="7725" y="48248"/>
                  </a:lnTo>
                  <a:lnTo>
                    <a:pt x="16677" y="29040"/>
                  </a:lnTo>
                  <a:lnTo>
                    <a:pt x="23509" y="25322"/>
                  </a:lnTo>
                  <a:lnTo>
                    <a:pt x="31574" y="25182"/>
                  </a:lnTo>
                  <a:lnTo>
                    <a:pt x="48723" y="31267"/>
                  </a:lnTo>
                  <a:lnTo>
                    <a:pt x="64144" y="41770"/>
                  </a:lnTo>
                  <a:lnTo>
                    <a:pt x="75677" y="57356"/>
                  </a:lnTo>
                  <a:lnTo>
                    <a:pt x="80390" y="66426"/>
                  </a:lnTo>
                  <a:lnTo>
                    <a:pt x="83532" y="67793"/>
                  </a:lnTo>
                  <a:lnTo>
                    <a:pt x="85627" y="64025"/>
                  </a:lnTo>
                  <a:lnTo>
                    <a:pt x="94579" y="29945"/>
                  </a:lnTo>
                  <a:lnTo>
                    <a:pt x="109815" y="5341"/>
                  </a:lnTo>
                  <a:lnTo>
                    <a:pt x="117187" y="1333"/>
                  </a:lnTo>
                  <a:lnTo>
                    <a:pt x="134737" y="0"/>
                  </a:lnTo>
                  <a:lnTo>
                    <a:pt x="151116" y="6427"/>
                  </a:lnTo>
                  <a:lnTo>
                    <a:pt x="158758" y="11416"/>
                  </a:lnTo>
                  <a:lnTo>
                    <a:pt x="170371" y="26318"/>
                  </a:lnTo>
                  <a:lnTo>
                    <a:pt x="198344" y="81921"/>
                  </a:lnTo>
                  <a:lnTo>
                    <a:pt x="209191" y="113028"/>
                  </a:lnTo>
                  <a:lnTo>
                    <a:pt x="205630" y="1372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02971" y="431668"/>
              <a:ext cx="151611" cy="298984"/>
            </a:xfrm>
            <a:custGeom>
              <a:avLst/>
              <a:gdLst/>
              <a:ahLst/>
              <a:cxnLst/>
              <a:rect l="0" t="0" r="0" b="0"/>
              <a:pathLst>
                <a:path w="151611" h="298984">
                  <a:moveTo>
                    <a:pt x="8635" y="0"/>
                  </a:moveTo>
                  <a:lnTo>
                    <a:pt x="8635" y="48931"/>
                  </a:lnTo>
                  <a:lnTo>
                    <a:pt x="14224" y="102472"/>
                  </a:lnTo>
                  <a:lnTo>
                    <a:pt x="18187" y="155249"/>
                  </a:lnTo>
                  <a:lnTo>
                    <a:pt x="18971" y="213854"/>
                  </a:lnTo>
                  <a:lnTo>
                    <a:pt x="13536" y="270230"/>
                  </a:lnTo>
                  <a:lnTo>
                    <a:pt x="10733" y="274910"/>
                  </a:lnTo>
                  <a:lnTo>
                    <a:pt x="7694" y="274520"/>
                  </a:lnTo>
                  <a:lnTo>
                    <a:pt x="4498" y="270751"/>
                  </a:lnTo>
                  <a:lnTo>
                    <a:pt x="0" y="243089"/>
                  </a:lnTo>
                  <a:lnTo>
                    <a:pt x="4257" y="205257"/>
                  </a:lnTo>
                  <a:lnTo>
                    <a:pt x="18516" y="170001"/>
                  </a:lnTo>
                  <a:lnTo>
                    <a:pt x="34084" y="154325"/>
                  </a:lnTo>
                  <a:lnTo>
                    <a:pt x="43148" y="148507"/>
                  </a:lnTo>
                  <a:lnTo>
                    <a:pt x="65698" y="145162"/>
                  </a:lnTo>
                  <a:lnTo>
                    <a:pt x="90148" y="148744"/>
                  </a:lnTo>
                  <a:lnTo>
                    <a:pt x="112713" y="158135"/>
                  </a:lnTo>
                  <a:lnTo>
                    <a:pt x="139559" y="182166"/>
                  </a:lnTo>
                  <a:lnTo>
                    <a:pt x="148712" y="204575"/>
                  </a:lnTo>
                  <a:lnTo>
                    <a:pt x="151610" y="228962"/>
                  </a:lnTo>
                  <a:lnTo>
                    <a:pt x="148998" y="251500"/>
                  </a:lnTo>
                  <a:lnTo>
                    <a:pt x="135362" y="283918"/>
                  </a:lnTo>
                  <a:lnTo>
                    <a:pt x="127045" y="291054"/>
                  </a:lnTo>
                  <a:lnTo>
                    <a:pt x="105325" y="298983"/>
                  </a:lnTo>
                  <a:lnTo>
                    <a:pt x="83194" y="296268"/>
                  </a:lnTo>
                  <a:lnTo>
                    <a:pt x="28597" y="268656"/>
                  </a:lnTo>
                  <a:lnTo>
                    <a:pt x="19163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90590" y="568257"/>
              <a:ext cx="136665" cy="168738"/>
            </a:xfrm>
            <a:custGeom>
              <a:avLst/>
              <a:gdLst/>
              <a:ahLst/>
              <a:cxnLst/>
              <a:rect l="0" t="0" r="0" b="0"/>
              <a:pathLst>
                <a:path w="136665" h="168738">
                  <a:moveTo>
                    <a:pt x="0" y="73981"/>
                  </a:moveTo>
                  <a:lnTo>
                    <a:pt x="43963" y="88635"/>
                  </a:lnTo>
                  <a:lnTo>
                    <a:pt x="63993" y="89073"/>
                  </a:lnTo>
                  <a:lnTo>
                    <a:pt x="111037" y="79822"/>
                  </a:lnTo>
                  <a:lnTo>
                    <a:pt x="120818" y="74365"/>
                  </a:lnTo>
                  <a:lnTo>
                    <a:pt x="134806" y="58944"/>
                  </a:lnTo>
                  <a:lnTo>
                    <a:pt x="136664" y="49918"/>
                  </a:lnTo>
                  <a:lnTo>
                    <a:pt x="132490" y="30531"/>
                  </a:lnTo>
                  <a:lnTo>
                    <a:pt x="116985" y="5475"/>
                  </a:lnTo>
                  <a:lnTo>
                    <a:pt x="108406" y="1404"/>
                  </a:lnTo>
                  <a:lnTo>
                    <a:pt x="86395" y="0"/>
                  </a:lnTo>
                  <a:lnTo>
                    <a:pt x="53285" y="11377"/>
                  </a:lnTo>
                  <a:lnTo>
                    <a:pt x="38110" y="26270"/>
                  </a:lnTo>
                  <a:lnTo>
                    <a:pt x="18837" y="64426"/>
                  </a:lnTo>
                  <a:lnTo>
                    <a:pt x="17341" y="88062"/>
                  </a:lnTo>
                  <a:lnTo>
                    <a:pt x="25913" y="135774"/>
                  </a:lnTo>
                  <a:lnTo>
                    <a:pt x="31313" y="144422"/>
                  </a:lnTo>
                  <a:lnTo>
                    <a:pt x="46673" y="157151"/>
                  </a:lnTo>
                  <a:lnTo>
                    <a:pt x="68317" y="163588"/>
                  </a:lnTo>
                  <a:lnTo>
                    <a:pt x="126343" y="1687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90632" y="568538"/>
              <a:ext cx="73700" cy="152910"/>
            </a:xfrm>
            <a:custGeom>
              <a:avLst/>
              <a:gdLst/>
              <a:ahLst/>
              <a:cxnLst/>
              <a:rect l="0" t="0" r="0" b="0"/>
              <a:pathLst>
                <a:path w="73700" h="152910">
                  <a:moveTo>
                    <a:pt x="0" y="63171"/>
                  </a:moveTo>
                  <a:lnTo>
                    <a:pt x="3119" y="105863"/>
                  </a:lnTo>
                  <a:lnTo>
                    <a:pt x="14572" y="137042"/>
                  </a:lnTo>
                  <a:lnTo>
                    <a:pt x="21684" y="152155"/>
                  </a:lnTo>
                  <a:lnTo>
                    <a:pt x="20305" y="152909"/>
                  </a:lnTo>
                  <a:lnTo>
                    <a:pt x="17047" y="151073"/>
                  </a:lnTo>
                  <a:lnTo>
                    <a:pt x="6870" y="131720"/>
                  </a:lnTo>
                  <a:lnTo>
                    <a:pt x="2035" y="98170"/>
                  </a:lnTo>
                  <a:lnTo>
                    <a:pt x="7144" y="75217"/>
                  </a:lnTo>
                  <a:lnTo>
                    <a:pt x="23174" y="45683"/>
                  </a:lnTo>
                  <a:lnTo>
                    <a:pt x="55261" y="9829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39535" y="568538"/>
              <a:ext cx="135400" cy="160670"/>
            </a:xfrm>
            <a:custGeom>
              <a:avLst/>
              <a:gdLst/>
              <a:ahLst/>
              <a:cxnLst/>
              <a:rect l="0" t="0" r="0" b="0"/>
              <a:pathLst>
                <a:path w="135400" h="160670">
                  <a:moveTo>
                    <a:pt x="72195" y="0"/>
                  </a:moveTo>
                  <a:lnTo>
                    <a:pt x="40913" y="9576"/>
                  </a:lnTo>
                  <a:lnTo>
                    <a:pt x="2507" y="39404"/>
                  </a:lnTo>
                  <a:lnTo>
                    <a:pt x="0" y="46156"/>
                  </a:lnTo>
                  <a:lnTo>
                    <a:pt x="668" y="52998"/>
                  </a:lnTo>
                  <a:lnTo>
                    <a:pt x="3454" y="59899"/>
                  </a:lnTo>
                  <a:lnTo>
                    <a:pt x="9990" y="64499"/>
                  </a:lnTo>
                  <a:lnTo>
                    <a:pt x="67152" y="78077"/>
                  </a:lnTo>
                  <a:lnTo>
                    <a:pt x="112143" y="99824"/>
                  </a:lnTo>
                  <a:lnTo>
                    <a:pt x="129335" y="112997"/>
                  </a:lnTo>
                  <a:lnTo>
                    <a:pt x="133685" y="120955"/>
                  </a:lnTo>
                  <a:lnTo>
                    <a:pt x="135399" y="139156"/>
                  </a:lnTo>
                  <a:lnTo>
                    <a:pt x="131879" y="146583"/>
                  </a:lnTo>
                  <a:lnTo>
                    <a:pt x="118608" y="157955"/>
                  </a:lnTo>
                  <a:lnTo>
                    <a:pt x="97893" y="160669"/>
                  </a:lnTo>
                  <a:lnTo>
                    <a:pt x="52055" y="152880"/>
                  </a:lnTo>
                  <a:lnTo>
                    <a:pt x="19553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27627" y="410611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8333" y="37478"/>
                  </a:lnTo>
                  <a:lnTo>
                    <a:pt x="10095" y="88901"/>
                  </a:lnTo>
                  <a:lnTo>
                    <a:pt x="17678" y="144119"/>
                  </a:lnTo>
                  <a:lnTo>
                    <a:pt x="20389" y="200087"/>
                  </a:lnTo>
                  <a:lnTo>
                    <a:pt x="20925" y="256202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69699" y="536953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46185" y="7236"/>
                  </a:lnTo>
                  <a:lnTo>
                    <a:pt x="186843" y="9878"/>
                  </a:lnTo>
                  <a:lnTo>
                    <a:pt x="124385" y="10400"/>
                  </a:lnTo>
                  <a:lnTo>
                    <a:pt x="61181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32911" y="421139"/>
              <a:ext cx="168458" cy="263214"/>
            </a:xfrm>
            <a:custGeom>
              <a:avLst/>
              <a:gdLst/>
              <a:ahLst/>
              <a:cxnLst/>
              <a:rect l="0" t="0" r="0" b="0"/>
              <a:pathLst>
                <a:path w="168458" h="263214">
                  <a:moveTo>
                    <a:pt x="0" y="0"/>
                  </a:moveTo>
                  <a:lnTo>
                    <a:pt x="3120" y="48931"/>
                  </a:lnTo>
                  <a:lnTo>
                    <a:pt x="9066" y="108062"/>
                  </a:lnTo>
                  <a:lnTo>
                    <a:pt x="17476" y="164802"/>
                  </a:lnTo>
                  <a:lnTo>
                    <a:pt x="23470" y="217951"/>
                  </a:lnTo>
                  <a:lnTo>
                    <a:pt x="26809" y="232568"/>
                  </a:lnTo>
                  <a:lnTo>
                    <a:pt x="24394" y="223467"/>
                  </a:lnTo>
                  <a:lnTo>
                    <a:pt x="27635" y="197624"/>
                  </a:lnTo>
                  <a:lnTo>
                    <a:pt x="41594" y="167740"/>
                  </a:lnTo>
                  <a:lnTo>
                    <a:pt x="49957" y="160960"/>
                  </a:lnTo>
                  <a:lnTo>
                    <a:pt x="71726" y="153426"/>
                  </a:lnTo>
                  <a:lnTo>
                    <a:pt x="81743" y="153757"/>
                  </a:lnTo>
                  <a:lnTo>
                    <a:pt x="99111" y="160364"/>
                  </a:lnTo>
                  <a:lnTo>
                    <a:pt x="122043" y="182826"/>
                  </a:lnTo>
                  <a:lnTo>
                    <a:pt x="160028" y="243334"/>
                  </a:lnTo>
                  <a:lnTo>
                    <a:pt x="168457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49959" y="552307"/>
              <a:ext cx="151451" cy="132046"/>
            </a:xfrm>
            <a:custGeom>
              <a:avLst/>
              <a:gdLst/>
              <a:ahLst/>
              <a:cxnLst/>
              <a:rect l="0" t="0" r="0" b="0"/>
              <a:pathLst>
                <a:path w="151451" h="132046">
                  <a:moveTo>
                    <a:pt x="56694" y="79402"/>
                  </a:moveTo>
                  <a:lnTo>
                    <a:pt x="62283" y="62635"/>
                  </a:lnTo>
                  <a:lnTo>
                    <a:pt x="61908" y="45044"/>
                  </a:lnTo>
                  <a:lnTo>
                    <a:pt x="56671" y="25527"/>
                  </a:lnTo>
                  <a:lnTo>
                    <a:pt x="46545" y="5155"/>
                  </a:lnTo>
                  <a:lnTo>
                    <a:pt x="40569" y="658"/>
                  </a:lnTo>
                  <a:lnTo>
                    <a:pt x="34246" y="0"/>
                  </a:lnTo>
                  <a:lnTo>
                    <a:pt x="27690" y="1901"/>
                  </a:lnTo>
                  <a:lnTo>
                    <a:pt x="22150" y="6678"/>
                  </a:lnTo>
                  <a:lnTo>
                    <a:pt x="8764" y="30168"/>
                  </a:lnTo>
                  <a:lnTo>
                    <a:pt x="1076" y="49332"/>
                  </a:lnTo>
                  <a:lnTo>
                    <a:pt x="0" y="69547"/>
                  </a:lnTo>
                  <a:lnTo>
                    <a:pt x="8840" y="116710"/>
                  </a:lnTo>
                  <a:lnTo>
                    <a:pt x="14262" y="124161"/>
                  </a:lnTo>
                  <a:lnTo>
                    <a:pt x="21388" y="127959"/>
                  </a:lnTo>
                  <a:lnTo>
                    <a:pt x="29647" y="129321"/>
                  </a:lnTo>
                  <a:lnTo>
                    <a:pt x="37493" y="127889"/>
                  </a:lnTo>
                  <a:lnTo>
                    <a:pt x="52449" y="120059"/>
                  </a:lnTo>
                  <a:lnTo>
                    <a:pt x="63776" y="105661"/>
                  </a:lnTo>
                  <a:lnTo>
                    <a:pt x="68434" y="96908"/>
                  </a:lnTo>
                  <a:lnTo>
                    <a:pt x="72710" y="94582"/>
                  </a:lnTo>
                  <a:lnTo>
                    <a:pt x="76730" y="96541"/>
                  </a:lnTo>
                  <a:lnTo>
                    <a:pt x="97176" y="124902"/>
                  </a:lnTo>
                  <a:lnTo>
                    <a:pt x="105909" y="129623"/>
                  </a:lnTo>
                  <a:lnTo>
                    <a:pt x="151450" y="132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34458" y="368497"/>
              <a:ext cx="19595" cy="294799"/>
            </a:xfrm>
            <a:custGeom>
              <a:avLst/>
              <a:gdLst/>
              <a:ahLst/>
              <a:cxnLst/>
              <a:rect l="0" t="0" r="0" b="0"/>
              <a:pathLst>
                <a:path w="19595" h="294799">
                  <a:moveTo>
                    <a:pt x="9065" y="0"/>
                  </a:moveTo>
                  <a:lnTo>
                    <a:pt x="0" y="58617"/>
                  </a:lnTo>
                  <a:lnTo>
                    <a:pt x="6061" y="121196"/>
                  </a:lnTo>
                  <a:lnTo>
                    <a:pt x="8175" y="171351"/>
                  </a:lnTo>
                  <a:lnTo>
                    <a:pt x="12009" y="227693"/>
                  </a:lnTo>
                  <a:lnTo>
                    <a:pt x="17346" y="262047"/>
                  </a:lnTo>
                  <a:lnTo>
                    <a:pt x="1959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27710" y="494839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1953" y="0"/>
                  </a:lnTo>
                  <a:lnTo>
                    <a:pt x="96609" y="0"/>
                  </a:lnTo>
                  <a:lnTo>
                    <a:pt x="3680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81533" y="505041"/>
              <a:ext cx="193701" cy="180025"/>
            </a:xfrm>
            <a:custGeom>
              <a:avLst/>
              <a:gdLst/>
              <a:ahLst/>
              <a:cxnLst/>
              <a:rect l="0" t="0" r="0" b="0"/>
              <a:pathLst>
                <a:path w="193701" h="180025">
                  <a:moveTo>
                    <a:pt x="120001" y="74026"/>
                  </a:moveTo>
                  <a:lnTo>
                    <a:pt x="99757" y="30063"/>
                  </a:lnTo>
                  <a:lnTo>
                    <a:pt x="80598" y="5368"/>
                  </a:lnTo>
                  <a:lnTo>
                    <a:pt x="72675" y="1348"/>
                  </a:lnTo>
                  <a:lnTo>
                    <a:pt x="54513" y="0"/>
                  </a:lnTo>
                  <a:lnTo>
                    <a:pt x="45927" y="4788"/>
                  </a:lnTo>
                  <a:lnTo>
                    <a:pt x="30147" y="22587"/>
                  </a:lnTo>
                  <a:lnTo>
                    <a:pt x="5295" y="82518"/>
                  </a:lnTo>
                  <a:lnTo>
                    <a:pt x="0" y="104706"/>
                  </a:lnTo>
                  <a:lnTo>
                    <a:pt x="6133" y="147547"/>
                  </a:lnTo>
                  <a:lnTo>
                    <a:pt x="8994" y="158135"/>
                  </a:lnTo>
                  <a:lnTo>
                    <a:pt x="14410" y="166363"/>
                  </a:lnTo>
                  <a:lnTo>
                    <a:pt x="29788" y="178626"/>
                  </a:lnTo>
                  <a:lnTo>
                    <a:pt x="37631" y="180024"/>
                  </a:lnTo>
                  <a:lnTo>
                    <a:pt x="45201" y="178616"/>
                  </a:lnTo>
                  <a:lnTo>
                    <a:pt x="52586" y="175338"/>
                  </a:lnTo>
                  <a:lnTo>
                    <a:pt x="74160" y="153957"/>
                  </a:lnTo>
                  <a:lnTo>
                    <a:pt x="92834" y="116244"/>
                  </a:lnTo>
                  <a:lnTo>
                    <a:pt x="94871" y="118549"/>
                  </a:lnTo>
                  <a:lnTo>
                    <a:pt x="103728" y="150281"/>
                  </a:lnTo>
                  <a:lnTo>
                    <a:pt x="116278" y="166799"/>
                  </a:lnTo>
                  <a:lnTo>
                    <a:pt x="124538" y="174479"/>
                  </a:lnTo>
                  <a:lnTo>
                    <a:pt x="133554" y="178429"/>
                  </a:lnTo>
                  <a:lnTo>
                    <a:pt x="193700" y="179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92038" y="526424"/>
              <a:ext cx="46367" cy="137165"/>
            </a:xfrm>
            <a:custGeom>
              <a:avLst/>
              <a:gdLst/>
              <a:ahLst/>
              <a:cxnLst/>
              <a:rect l="0" t="0" r="0" b="0"/>
              <a:pathLst>
                <a:path w="46367" h="137165">
                  <a:moveTo>
                    <a:pt x="14781" y="42114"/>
                  </a:moveTo>
                  <a:lnTo>
                    <a:pt x="17900" y="84806"/>
                  </a:lnTo>
                  <a:lnTo>
                    <a:pt x="29435" y="132046"/>
                  </a:lnTo>
                  <a:lnTo>
                    <a:pt x="29230" y="137164"/>
                  </a:lnTo>
                  <a:lnTo>
                    <a:pt x="26753" y="137066"/>
                  </a:lnTo>
                  <a:lnTo>
                    <a:pt x="22762" y="133491"/>
                  </a:lnTo>
                  <a:lnTo>
                    <a:pt x="11556" y="111693"/>
                  </a:lnTo>
                  <a:lnTo>
                    <a:pt x="827" y="77418"/>
                  </a:lnTo>
                  <a:lnTo>
                    <a:pt x="0" y="54295"/>
                  </a:lnTo>
                  <a:lnTo>
                    <a:pt x="1417" y="43216"/>
                  </a:lnTo>
                  <a:lnTo>
                    <a:pt x="5872" y="34660"/>
                  </a:lnTo>
                  <a:lnTo>
                    <a:pt x="463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33161" y="534994"/>
              <a:ext cx="102837" cy="138830"/>
            </a:xfrm>
            <a:custGeom>
              <a:avLst/>
              <a:gdLst/>
              <a:ahLst/>
              <a:cxnLst/>
              <a:rect l="0" t="0" r="0" b="0"/>
              <a:pathLst>
                <a:path w="102837" h="138830">
                  <a:moveTo>
                    <a:pt x="0" y="86187"/>
                  </a:moveTo>
                  <a:lnTo>
                    <a:pt x="53874" y="68229"/>
                  </a:lnTo>
                  <a:lnTo>
                    <a:pt x="74247" y="61438"/>
                  </a:lnTo>
                  <a:lnTo>
                    <a:pt x="91879" y="48281"/>
                  </a:lnTo>
                  <a:lnTo>
                    <a:pt x="99857" y="39859"/>
                  </a:lnTo>
                  <a:lnTo>
                    <a:pt x="102836" y="31905"/>
                  </a:lnTo>
                  <a:lnTo>
                    <a:pt x="102482" y="24263"/>
                  </a:lnTo>
                  <a:lnTo>
                    <a:pt x="99907" y="16828"/>
                  </a:lnTo>
                  <a:lnTo>
                    <a:pt x="87687" y="5448"/>
                  </a:lnTo>
                  <a:lnTo>
                    <a:pt x="79514" y="775"/>
                  </a:lnTo>
                  <a:lnTo>
                    <a:pt x="70557" y="0"/>
                  </a:lnTo>
                  <a:lnTo>
                    <a:pt x="51245" y="5378"/>
                  </a:lnTo>
                  <a:lnTo>
                    <a:pt x="26231" y="21559"/>
                  </a:lnTo>
                  <a:lnTo>
                    <a:pt x="14387" y="37576"/>
                  </a:lnTo>
                  <a:lnTo>
                    <a:pt x="6394" y="57563"/>
                  </a:lnTo>
                  <a:lnTo>
                    <a:pt x="2841" y="82044"/>
                  </a:lnTo>
                  <a:lnTo>
                    <a:pt x="7502" y="102283"/>
                  </a:lnTo>
                  <a:lnTo>
                    <a:pt x="12020" y="110956"/>
                  </a:lnTo>
                  <a:lnTo>
                    <a:pt x="26399" y="123711"/>
                  </a:lnTo>
                  <a:lnTo>
                    <a:pt x="44488" y="132110"/>
                  </a:lnTo>
                  <a:lnTo>
                    <a:pt x="84227" y="1388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10449" y="482430"/>
              <a:ext cx="128840" cy="201923"/>
            </a:xfrm>
            <a:custGeom>
              <a:avLst/>
              <a:gdLst/>
              <a:ahLst/>
              <a:cxnLst/>
              <a:rect l="0" t="0" r="0" b="0"/>
              <a:pathLst>
                <a:path w="128840" h="201923">
                  <a:moveTo>
                    <a:pt x="22794" y="86108"/>
                  </a:moveTo>
                  <a:lnTo>
                    <a:pt x="65486" y="82989"/>
                  </a:lnTo>
                  <a:lnTo>
                    <a:pt x="96665" y="71536"/>
                  </a:lnTo>
                  <a:lnTo>
                    <a:pt x="107136" y="65865"/>
                  </a:lnTo>
                  <a:lnTo>
                    <a:pt x="121891" y="50205"/>
                  </a:lnTo>
                  <a:lnTo>
                    <a:pt x="127464" y="41116"/>
                  </a:lnTo>
                  <a:lnTo>
                    <a:pt x="128839" y="32717"/>
                  </a:lnTo>
                  <a:lnTo>
                    <a:pt x="127416" y="24778"/>
                  </a:lnTo>
                  <a:lnTo>
                    <a:pt x="124128" y="17145"/>
                  </a:lnTo>
                  <a:lnTo>
                    <a:pt x="107995" y="5545"/>
                  </a:lnTo>
                  <a:lnTo>
                    <a:pt x="97142" y="814"/>
                  </a:lnTo>
                  <a:lnTo>
                    <a:pt x="86397" y="0"/>
                  </a:lnTo>
                  <a:lnTo>
                    <a:pt x="65100" y="5334"/>
                  </a:lnTo>
                  <a:lnTo>
                    <a:pt x="38969" y="21491"/>
                  </a:lnTo>
                  <a:lnTo>
                    <a:pt x="26864" y="37502"/>
                  </a:lnTo>
                  <a:lnTo>
                    <a:pt x="3971" y="81966"/>
                  </a:lnTo>
                  <a:lnTo>
                    <a:pt x="0" y="105325"/>
                  </a:lnTo>
                  <a:lnTo>
                    <a:pt x="3305" y="127404"/>
                  </a:lnTo>
                  <a:lnTo>
                    <a:pt x="18319" y="158396"/>
                  </a:lnTo>
                  <a:lnTo>
                    <a:pt x="30944" y="175168"/>
                  </a:lnTo>
                  <a:lnTo>
                    <a:pt x="56795" y="192175"/>
                  </a:lnTo>
                  <a:lnTo>
                    <a:pt x="96494" y="2019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77242" y="521750"/>
              <a:ext cx="161329" cy="162772"/>
            </a:xfrm>
            <a:custGeom>
              <a:avLst/>
              <a:gdLst/>
              <a:ahLst/>
              <a:cxnLst/>
              <a:rect l="0" t="0" r="0" b="0"/>
              <a:pathLst>
                <a:path w="161329" h="162772">
                  <a:moveTo>
                    <a:pt x="87628" y="36260"/>
                  </a:moveTo>
                  <a:lnTo>
                    <a:pt x="82039" y="13903"/>
                  </a:lnTo>
                  <a:lnTo>
                    <a:pt x="75713" y="7317"/>
                  </a:lnTo>
                  <a:lnTo>
                    <a:pt x="56207" y="0"/>
                  </a:lnTo>
                  <a:lnTo>
                    <a:pt x="47963" y="1558"/>
                  </a:lnTo>
                  <a:lnTo>
                    <a:pt x="41298" y="6106"/>
                  </a:lnTo>
                  <a:lnTo>
                    <a:pt x="30773" y="20519"/>
                  </a:lnTo>
                  <a:lnTo>
                    <a:pt x="7156" y="78841"/>
                  </a:lnTo>
                  <a:lnTo>
                    <a:pt x="0" y="99638"/>
                  </a:lnTo>
                  <a:lnTo>
                    <a:pt x="2279" y="120580"/>
                  </a:lnTo>
                  <a:lnTo>
                    <a:pt x="11091" y="140416"/>
                  </a:lnTo>
                  <a:lnTo>
                    <a:pt x="22806" y="157031"/>
                  </a:lnTo>
                  <a:lnTo>
                    <a:pt x="30375" y="161228"/>
                  </a:lnTo>
                  <a:lnTo>
                    <a:pt x="48145" y="162771"/>
                  </a:lnTo>
                  <a:lnTo>
                    <a:pt x="56626" y="158035"/>
                  </a:lnTo>
                  <a:lnTo>
                    <a:pt x="72290" y="140295"/>
                  </a:lnTo>
                  <a:lnTo>
                    <a:pt x="80812" y="113693"/>
                  </a:lnTo>
                  <a:lnTo>
                    <a:pt x="82489" y="72071"/>
                  </a:lnTo>
                  <a:lnTo>
                    <a:pt x="80665" y="55686"/>
                  </a:lnTo>
                  <a:lnTo>
                    <a:pt x="81816" y="56229"/>
                  </a:lnTo>
                  <a:lnTo>
                    <a:pt x="107532" y="111128"/>
                  </a:lnTo>
                  <a:lnTo>
                    <a:pt x="126931" y="141891"/>
                  </a:lnTo>
                  <a:lnTo>
                    <a:pt x="140581" y="153397"/>
                  </a:lnTo>
                  <a:lnTo>
                    <a:pt x="161328" y="162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383412" y="515896"/>
              <a:ext cx="108263" cy="148860"/>
            </a:xfrm>
            <a:custGeom>
              <a:avLst/>
              <a:gdLst/>
              <a:ahLst/>
              <a:cxnLst/>
              <a:rect l="0" t="0" r="0" b="0"/>
              <a:pathLst>
                <a:path w="108263" h="148860">
                  <a:moveTo>
                    <a:pt x="102557" y="0"/>
                  </a:moveTo>
                  <a:lnTo>
                    <a:pt x="59864" y="3119"/>
                  </a:lnTo>
                  <a:lnTo>
                    <a:pt x="40298" y="9575"/>
                  </a:lnTo>
                  <a:lnTo>
                    <a:pt x="1364" y="39403"/>
                  </a:lnTo>
                  <a:lnTo>
                    <a:pt x="0" y="44986"/>
                  </a:lnTo>
                  <a:lnTo>
                    <a:pt x="2600" y="49878"/>
                  </a:lnTo>
                  <a:lnTo>
                    <a:pt x="7844" y="54309"/>
                  </a:lnTo>
                  <a:lnTo>
                    <a:pt x="70436" y="77047"/>
                  </a:lnTo>
                  <a:lnTo>
                    <a:pt x="96809" y="93279"/>
                  </a:lnTo>
                  <a:lnTo>
                    <a:pt x="102234" y="101960"/>
                  </a:lnTo>
                  <a:lnTo>
                    <a:pt x="108262" y="124084"/>
                  </a:lnTo>
                  <a:lnTo>
                    <a:pt x="106361" y="133026"/>
                  </a:lnTo>
                  <a:lnTo>
                    <a:pt x="101583" y="140156"/>
                  </a:lnTo>
                  <a:lnTo>
                    <a:pt x="94889" y="146080"/>
                  </a:lnTo>
                  <a:lnTo>
                    <a:pt x="86916" y="148859"/>
                  </a:lnTo>
                  <a:lnTo>
                    <a:pt x="68699" y="148828"/>
                  </a:lnTo>
                  <a:lnTo>
                    <a:pt x="1832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538611" y="558010"/>
              <a:ext cx="31587" cy="94757"/>
            </a:xfrm>
            <a:custGeom>
              <a:avLst/>
              <a:gdLst/>
              <a:ahLst/>
              <a:cxnLst/>
              <a:rect l="0" t="0" r="0" b="0"/>
              <a:pathLst>
                <a:path w="31587" h="94757">
                  <a:moveTo>
                    <a:pt x="0" y="0"/>
                  </a:moveTo>
                  <a:lnTo>
                    <a:pt x="17958" y="62258"/>
                  </a:lnTo>
                  <a:lnTo>
                    <a:pt x="31586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517554" y="547481"/>
              <a:ext cx="136872" cy="294799"/>
            </a:xfrm>
            <a:custGeom>
              <a:avLst/>
              <a:gdLst/>
              <a:ahLst/>
              <a:cxnLst/>
              <a:rect l="0" t="0" r="0" b="0"/>
              <a:pathLst>
                <a:path w="136872" h="294799">
                  <a:moveTo>
                    <a:pt x="136871" y="0"/>
                  </a:moveTo>
                  <a:lnTo>
                    <a:pt x="97328" y="55660"/>
                  </a:lnTo>
                  <a:lnTo>
                    <a:pt x="65592" y="116079"/>
                  </a:lnTo>
                  <a:lnTo>
                    <a:pt x="33993" y="179008"/>
                  </a:lnTo>
                  <a:lnTo>
                    <a:pt x="10740" y="24215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033450" y="357968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3120" y="48931"/>
                  </a:lnTo>
                  <a:lnTo>
                    <a:pt x="8334" y="99896"/>
                  </a:lnTo>
                  <a:lnTo>
                    <a:pt x="12998" y="159451"/>
                  </a:lnTo>
                  <a:lnTo>
                    <a:pt x="18670" y="215311"/>
                  </a:lnTo>
                  <a:lnTo>
                    <a:pt x="20585" y="276108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917637" y="452725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69347" y="17958"/>
                  </a:lnTo>
                  <a:lnTo>
                    <a:pt x="115296" y="28547"/>
                  </a:lnTo>
                  <a:lnTo>
                    <a:pt x="53970" y="309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174115" y="484310"/>
              <a:ext cx="115273" cy="163334"/>
            </a:xfrm>
            <a:custGeom>
              <a:avLst/>
              <a:gdLst/>
              <a:ahLst/>
              <a:cxnLst/>
              <a:rect l="0" t="0" r="0" b="0"/>
              <a:pathLst>
                <a:path w="115273" h="163334">
                  <a:moveTo>
                    <a:pt x="38320" y="52643"/>
                  </a:moveTo>
                  <a:lnTo>
                    <a:pt x="9012" y="87540"/>
                  </a:lnTo>
                  <a:lnTo>
                    <a:pt x="1898" y="109877"/>
                  </a:lnTo>
                  <a:lnTo>
                    <a:pt x="0" y="122384"/>
                  </a:lnTo>
                  <a:lnTo>
                    <a:pt x="2245" y="133062"/>
                  </a:lnTo>
                  <a:lnTo>
                    <a:pt x="14098" y="151166"/>
                  </a:lnTo>
                  <a:lnTo>
                    <a:pt x="34184" y="160772"/>
                  </a:lnTo>
                  <a:lnTo>
                    <a:pt x="46091" y="163333"/>
                  </a:lnTo>
                  <a:lnTo>
                    <a:pt x="56368" y="162701"/>
                  </a:lnTo>
                  <a:lnTo>
                    <a:pt x="74028" y="155760"/>
                  </a:lnTo>
                  <a:lnTo>
                    <a:pt x="97123" y="138698"/>
                  </a:lnTo>
                  <a:lnTo>
                    <a:pt x="113195" y="113236"/>
                  </a:lnTo>
                  <a:lnTo>
                    <a:pt x="115272" y="90491"/>
                  </a:lnTo>
                  <a:lnTo>
                    <a:pt x="111125" y="65955"/>
                  </a:lnTo>
                  <a:lnTo>
                    <a:pt x="101483" y="43352"/>
                  </a:lnTo>
                  <a:lnTo>
                    <a:pt x="77312" y="16485"/>
                  </a:lnTo>
                  <a:lnTo>
                    <a:pt x="61109" y="7327"/>
                  </a:lnTo>
                  <a:lnTo>
                    <a:pt x="383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118040" y="1231979"/>
            <a:ext cx="2253251" cy="494695"/>
            <a:chOff x="1118040" y="1231979"/>
            <a:chExt cx="2253251" cy="494695"/>
          </a:xfrm>
        </p:grpSpPr>
        <p:sp>
          <p:nvSpPr>
            <p:cNvPr id="50" name="Freeform 49"/>
            <p:cNvSpPr/>
            <p:nvPr/>
          </p:nvSpPr>
          <p:spPr>
            <a:xfrm>
              <a:off x="1118040" y="1231979"/>
              <a:ext cx="134852" cy="361769"/>
            </a:xfrm>
            <a:custGeom>
              <a:avLst/>
              <a:gdLst/>
              <a:ahLst/>
              <a:cxnLst/>
              <a:rect l="0" t="0" r="0" b="0"/>
              <a:pathLst>
                <a:path w="134852" h="361769">
                  <a:moveTo>
                    <a:pt x="113794" y="220953"/>
                  </a:moveTo>
                  <a:lnTo>
                    <a:pt x="108205" y="204186"/>
                  </a:lnTo>
                  <a:lnTo>
                    <a:pt x="96102" y="192834"/>
                  </a:lnTo>
                  <a:lnTo>
                    <a:pt x="87961" y="188169"/>
                  </a:lnTo>
                  <a:lnTo>
                    <a:pt x="69557" y="186105"/>
                  </a:lnTo>
                  <a:lnTo>
                    <a:pt x="50849" y="190257"/>
                  </a:lnTo>
                  <a:lnTo>
                    <a:pt x="34736" y="199902"/>
                  </a:lnTo>
                  <a:lnTo>
                    <a:pt x="12510" y="229664"/>
                  </a:lnTo>
                  <a:lnTo>
                    <a:pt x="2285" y="268118"/>
                  </a:lnTo>
                  <a:lnTo>
                    <a:pt x="0" y="329099"/>
                  </a:lnTo>
                  <a:lnTo>
                    <a:pt x="3947" y="354416"/>
                  </a:lnTo>
                  <a:lnTo>
                    <a:pt x="8977" y="360231"/>
                  </a:lnTo>
                  <a:lnTo>
                    <a:pt x="15840" y="361768"/>
                  </a:lnTo>
                  <a:lnTo>
                    <a:pt x="32824" y="357237"/>
                  </a:lnTo>
                  <a:lnTo>
                    <a:pt x="52071" y="347424"/>
                  </a:lnTo>
                  <a:lnTo>
                    <a:pt x="77048" y="323157"/>
                  </a:lnTo>
                  <a:lnTo>
                    <a:pt x="93677" y="293740"/>
                  </a:lnTo>
                  <a:lnTo>
                    <a:pt x="108607" y="243953"/>
                  </a:lnTo>
                  <a:lnTo>
                    <a:pt x="112769" y="185939"/>
                  </a:lnTo>
                  <a:lnTo>
                    <a:pt x="113591" y="124090"/>
                  </a:lnTo>
                  <a:lnTo>
                    <a:pt x="105348" y="67982"/>
                  </a:lnTo>
                  <a:lnTo>
                    <a:pt x="94629" y="5447"/>
                  </a:lnTo>
                  <a:lnTo>
                    <a:pt x="92828" y="73"/>
                  </a:lnTo>
                  <a:lnTo>
                    <a:pt x="90458" y="0"/>
                  </a:lnTo>
                  <a:lnTo>
                    <a:pt x="87708" y="3461"/>
                  </a:lnTo>
                  <a:lnTo>
                    <a:pt x="87772" y="16666"/>
                  </a:lnTo>
                  <a:lnTo>
                    <a:pt x="92083" y="79494"/>
                  </a:lnTo>
                  <a:lnTo>
                    <a:pt x="92608" y="136512"/>
                  </a:lnTo>
                  <a:lnTo>
                    <a:pt x="98300" y="187246"/>
                  </a:lnTo>
                  <a:lnTo>
                    <a:pt x="114064" y="241731"/>
                  </a:lnTo>
                  <a:lnTo>
                    <a:pt x="124402" y="267274"/>
                  </a:lnTo>
                  <a:lnTo>
                    <a:pt x="134851" y="284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31053" y="1421347"/>
              <a:ext cx="6067" cy="115814"/>
            </a:xfrm>
            <a:custGeom>
              <a:avLst/>
              <a:gdLst/>
              <a:ahLst/>
              <a:cxnLst/>
              <a:rect l="0" t="0" r="0" b="0"/>
              <a:pathLst>
                <a:path w="6067" h="115814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6066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337119" y="129500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410818" y="1400290"/>
              <a:ext cx="115815" cy="131998"/>
            </a:xfrm>
            <a:custGeom>
              <a:avLst/>
              <a:gdLst/>
              <a:ahLst/>
              <a:cxnLst/>
              <a:rect l="0" t="0" r="0" b="0"/>
              <a:pathLst>
                <a:path w="115815" h="131998">
                  <a:moveTo>
                    <a:pt x="0" y="21057"/>
                  </a:moveTo>
                  <a:lnTo>
                    <a:pt x="19128" y="84484"/>
                  </a:lnTo>
                  <a:lnTo>
                    <a:pt x="49803" y="131315"/>
                  </a:lnTo>
                  <a:lnTo>
                    <a:pt x="56599" y="131997"/>
                  </a:lnTo>
                  <a:lnTo>
                    <a:pt x="63469" y="127772"/>
                  </a:lnTo>
                  <a:lnTo>
                    <a:pt x="70389" y="120276"/>
                  </a:lnTo>
                  <a:lnTo>
                    <a:pt x="78077" y="99469"/>
                  </a:lnTo>
                  <a:lnTo>
                    <a:pt x="91824" y="42734"/>
                  </a:lnTo>
                  <a:lnTo>
                    <a:pt x="101946" y="1422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63074" y="1421347"/>
              <a:ext cx="5673" cy="126343"/>
            </a:xfrm>
            <a:custGeom>
              <a:avLst/>
              <a:gdLst/>
              <a:ahLst/>
              <a:cxnLst/>
              <a:rect l="0" t="0" r="0" b="0"/>
              <a:pathLst>
                <a:path w="5673" h="126343">
                  <a:moveTo>
                    <a:pt x="5672" y="0"/>
                  </a:moveTo>
                  <a:lnTo>
                    <a:pt x="83" y="16767"/>
                  </a:lnTo>
                  <a:lnTo>
                    <a:pt x="458" y="34358"/>
                  </a:lnTo>
                  <a:lnTo>
                    <a:pt x="2185" y="55044"/>
                  </a:lnTo>
                  <a:lnTo>
                    <a:pt x="0" y="100213"/>
                  </a:lnTo>
                  <a:lnTo>
                    <a:pt x="5672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558217" y="133711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654843" y="1251273"/>
              <a:ext cx="92888" cy="324131"/>
            </a:xfrm>
            <a:custGeom>
              <a:avLst/>
              <a:gdLst/>
              <a:ahLst/>
              <a:cxnLst/>
              <a:rect l="0" t="0" r="0" b="0"/>
              <a:pathLst>
                <a:path w="92888" h="324131">
                  <a:moveTo>
                    <a:pt x="92887" y="222716"/>
                  </a:moveTo>
                  <a:lnTo>
                    <a:pt x="72644" y="178754"/>
                  </a:lnTo>
                  <a:lnTo>
                    <a:pt x="65353" y="173521"/>
                  </a:lnTo>
                  <a:lnTo>
                    <a:pt x="56984" y="171202"/>
                  </a:lnTo>
                  <a:lnTo>
                    <a:pt x="47895" y="170826"/>
                  </a:lnTo>
                  <a:lnTo>
                    <a:pt x="31556" y="176647"/>
                  </a:lnTo>
                  <a:lnTo>
                    <a:pt x="23924" y="181475"/>
                  </a:lnTo>
                  <a:lnTo>
                    <a:pt x="12324" y="196198"/>
                  </a:lnTo>
                  <a:lnTo>
                    <a:pt x="7593" y="205037"/>
                  </a:lnTo>
                  <a:lnTo>
                    <a:pt x="0" y="260082"/>
                  </a:lnTo>
                  <a:lnTo>
                    <a:pt x="1024" y="300728"/>
                  </a:lnTo>
                  <a:lnTo>
                    <a:pt x="9555" y="320169"/>
                  </a:lnTo>
                  <a:lnTo>
                    <a:pt x="15106" y="323950"/>
                  </a:lnTo>
                  <a:lnTo>
                    <a:pt x="21146" y="324130"/>
                  </a:lnTo>
                  <a:lnTo>
                    <a:pt x="34096" y="318092"/>
                  </a:lnTo>
                  <a:lnTo>
                    <a:pt x="47650" y="307609"/>
                  </a:lnTo>
                  <a:lnTo>
                    <a:pt x="62846" y="282965"/>
                  </a:lnTo>
                  <a:lnTo>
                    <a:pt x="82100" y="229740"/>
                  </a:lnTo>
                  <a:lnTo>
                    <a:pt x="90756" y="170811"/>
                  </a:lnTo>
                  <a:lnTo>
                    <a:pt x="92466" y="110081"/>
                  </a:lnTo>
                  <a:lnTo>
                    <a:pt x="89685" y="49212"/>
                  </a:lnTo>
                  <a:lnTo>
                    <a:pt x="78216" y="2700"/>
                  </a:lnTo>
                  <a:lnTo>
                    <a:pt x="76088" y="0"/>
                  </a:lnTo>
                  <a:lnTo>
                    <a:pt x="74669" y="2879"/>
                  </a:lnTo>
                  <a:lnTo>
                    <a:pt x="73374" y="54860"/>
                  </a:lnTo>
                  <a:lnTo>
                    <a:pt x="80237" y="115817"/>
                  </a:lnTo>
                  <a:lnTo>
                    <a:pt x="87529" y="178853"/>
                  </a:lnTo>
                  <a:lnTo>
                    <a:pt x="91829" y="236885"/>
                  </a:lnTo>
                  <a:lnTo>
                    <a:pt x="92887" y="2753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797622" y="1386884"/>
              <a:ext cx="87907" cy="160806"/>
            </a:xfrm>
            <a:custGeom>
              <a:avLst/>
              <a:gdLst/>
              <a:ahLst/>
              <a:cxnLst/>
              <a:rect l="0" t="0" r="0" b="0"/>
              <a:pathLst>
                <a:path w="87907" h="160806">
                  <a:moveTo>
                    <a:pt x="23808" y="55520"/>
                  </a:moveTo>
                  <a:lnTo>
                    <a:pt x="46164" y="55520"/>
                  </a:lnTo>
                  <a:lnTo>
                    <a:pt x="63380" y="49281"/>
                  </a:lnTo>
                  <a:lnTo>
                    <a:pt x="71246" y="44341"/>
                  </a:lnTo>
                  <a:lnTo>
                    <a:pt x="83106" y="29495"/>
                  </a:lnTo>
                  <a:lnTo>
                    <a:pt x="87906" y="20622"/>
                  </a:lnTo>
                  <a:lnTo>
                    <a:pt x="87597" y="13537"/>
                  </a:lnTo>
                  <a:lnTo>
                    <a:pt x="83881" y="7644"/>
                  </a:lnTo>
                  <a:lnTo>
                    <a:pt x="77895" y="2546"/>
                  </a:lnTo>
                  <a:lnTo>
                    <a:pt x="58765" y="0"/>
                  </a:lnTo>
                  <a:lnTo>
                    <a:pt x="37004" y="3938"/>
                  </a:lnTo>
                  <a:lnTo>
                    <a:pt x="19534" y="13487"/>
                  </a:lnTo>
                  <a:lnTo>
                    <a:pt x="7090" y="34889"/>
                  </a:lnTo>
                  <a:lnTo>
                    <a:pt x="0" y="62728"/>
                  </a:lnTo>
                  <a:lnTo>
                    <a:pt x="748" y="90699"/>
                  </a:lnTo>
                  <a:lnTo>
                    <a:pt x="11219" y="115609"/>
                  </a:lnTo>
                  <a:lnTo>
                    <a:pt x="27572" y="136038"/>
                  </a:lnTo>
                  <a:lnTo>
                    <a:pt x="46537" y="149017"/>
                  </a:lnTo>
                  <a:lnTo>
                    <a:pt x="86979" y="160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89105" y="1391623"/>
              <a:ext cx="227165" cy="166595"/>
            </a:xfrm>
            <a:custGeom>
              <a:avLst/>
              <a:gdLst/>
              <a:ahLst/>
              <a:cxnLst/>
              <a:rect l="0" t="0" r="0" b="0"/>
              <a:pathLst>
                <a:path w="227165" h="166595">
                  <a:moveTo>
                    <a:pt x="6066" y="29724"/>
                  </a:moveTo>
                  <a:lnTo>
                    <a:pt x="0" y="63346"/>
                  </a:lnTo>
                  <a:lnTo>
                    <a:pt x="4521" y="115047"/>
                  </a:lnTo>
                  <a:lnTo>
                    <a:pt x="5036" y="128720"/>
                  </a:lnTo>
                  <a:lnTo>
                    <a:pt x="6549" y="134326"/>
                  </a:lnTo>
                  <a:lnTo>
                    <a:pt x="8727" y="134553"/>
                  </a:lnTo>
                  <a:lnTo>
                    <a:pt x="11350" y="131196"/>
                  </a:lnTo>
                  <a:lnTo>
                    <a:pt x="15040" y="104113"/>
                  </a:lnTo>
                  <a:lnTo>
                    <a:pt x="10221" y="46974"/>
                  </a:lnTo>
                  <a:lnTo>
                    <a:pt x="12982" y="22183"/>
                  </a:lnTo>
                  <a:lnTo>
                    <a:pt x="18865" y="15338"/>
                  </a:lnTo>
                  <a:lnTo>
                    <a:pt x="27467" y="11944"/>
                  </a:lnTo>
                  <a:lnTo>
                    <a:pt x="37881" y="10852"/>
                  </a:lnTo>
                  <a:lnTo>
                    <a:pt x="47163" y="13633"/>
                  </a:lnTo>
                  <a:lnTo>
                    <a:pt x="63715" y="26082"/>
                  </a:lnTo>
                  <a:lnTo>
                    <a:pt x="80599" y="52821"/>
                  </a:lnTo>
                  <a:lnTo>
                    <a:pt x="85000" y="55650"/>
                  </a:lnTo>
                  <a:lnTo>
                    <a:pt x="89104" y="54027"/>
                  </a:lnTo>
                  <a:lnTo>
                    <a:pt x="96784" y="42865"/>
                  </a:lnTo>
                  <a:lnTo>
                    <a:pt x="114366" y="10223"/>
                  </a:lnTo>
                  <a:lnTo>
                    <a:pt x="120380" y="2685"/>
                  </a:lnTo>
                  <a:lnTo>
                    <a:pt x="127898" y="0"/>
                  </a:lnTo>
                  <a:lnTo>
                    <a:pt x="145611" y="3255"/>
                  </a:lnTo>
                  <a:lnTo>
                    <a:pt x="162063" y="15620"/>
                  </a:lnTo>
                  <a:lnTo>
                    <a:pt x="197664" y="62225"/>
                  </a:lnTo>
                  <a:lnTo>
                    <a:pt x="210494" y="94336"/>
                  </a:lnTo>
                  <a:lnTo>
                    <a:pt x="218542" y="140276"/>
                  </a:lnTo>
                  <a:lnTo>
                    <a:pt x="227164" y="166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23493" y="1388348"/>
              <a:ext cx="109222" cy="180399"/>
            </a:xfrm>
            <a:custGeom>
              <a:avLst/>
              <a:gdLst/>
              <a:ahLst/>
              <a:cxnLst/>
              <a:rect l="0" t="0" r="0" b="0"/>
              <a:pathLst>
                <a:path w="109222" h="180399">
                  <a:moveTo>
                    <a:pt x="34890" y="85641"/>
                  </a:moveTo>
                  <a:lnTo>
                    <a:pt x="57247" y="85641"/>
                  </a:lnTo>
                  <a:lnTo>
                    <a:pt x="74462" y="79402"/>
                  </a:lnTo>
                  <a:lnTo>
                    <a:pt x="104578" y="56333"/>
                  </a:lnTo>
                  <a:lnTo>
                    <a:pt x="108255" y="47385"/>
                  </a:lnTo>
                  <a:lnTo>
                    <a:pt x="109221" y="24965"/>
                  </a:lnTo>
                  <a:lnTo>
                    <a:pt x="105501" y="15944"/>
                  </a:lnTo>
                  <a:lnTo>
                    <a:pt x="92009" y="2802"/>
                  </a:lnTo>
                  <a:lnTo>
                    <a:pt x="83498" y="0"/>
                  </a:lnTo>
                  <a:lnTo>
                    <a:pt x="64682" y="5"/>
                  </a:lnTo>
                  <a:lnTo>
                    <a:pt x="47741" y="7026"/>
                  </a:lnTo>
                  <a:lnTo>
                    <a:pt x="17801" y="30598"/>
                  </a:lnTo>
                  <a:lnTo>
                    <a:pt x="2011" y="62053"/>
                  </a:lnTo>
                  <a:lnTo>
                    <a:pt x="0" y="84516"/>
                  </a:lnTo>
                  <a:lnTo>
                    <a:pt x="4175" y="106198"/>
                  </a:lnTo>
                  <a:lnTo>
                    <a:pt x="13830" y="127533"/>
                  </a:lnTo>
                  <a:lnTo>
                    <a:pt x="38009" y="153686"/>
                  </a:lnTo>
                  <a:lnTo>
                    <a:pt x="87533" y="180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74197" y="1422665"/>
              <a:ext cx="131643" cy="156610"/>
            </a:xfrm>
            <a:custGeom>
              <a:avLst/>
              <a:gdLst/>
              <a:ahLst/>
              <a:cxnLst/>
              <a:rect l="0" t="0" r="0" b="0"/>
              <a:pathLst>
                <a:path w="131643" h="156610">
                  <a:moveTo>
                    <a:pt x="0" y="40796"/>
                  </a:moveTo>
                  <a:lnTo>
                    <a:pt x="0" y="89726"/>
                  </a:lnTo>
                  <a:lnTo>
                    <a:pt x="5589" y="143268"/>
                  </a:lnTo>
                  <a:lnTo>
                    <a:pt x="7235" y="146545"/>
                  </a:lnTo>
                  <a:lnTo>
                    <a:pt x="8333" y="144051"/>
                  </a:lnTo>
                  <a:lnTo>
                    <a:pt x="13455" y="84002"/>
                  </a:lnTo>
                  <a:lnTo>
                    <a:pt x="25144" y="41012"/>
                  </a:lnTo>
                  <a:lnTo>
                    <a:pt x="46444" y="9274"/>
                  </a:lnTo>
                  <a:lnTo>
                    <a:pt x="55529" y="3404"/>
                  </a:lnTo>
                  <a:lnTo>
                    <a:pt x="74982" y="0"/>
                  </a:lnTo>
                  <a:lnTo>
                    <a:pt x="82743" y="3070"/>
                  </a:lnTo>
                  <a:lnTo>
                    <a:pt x="94486" y="15840"/>
                  </a:lnTo>
                  <a:lnTo>
                    <a:pt x="113263" y="42760"/>
                  </a:lnTo>
                  <a:lnTo>
                    <a:pt x="120529" y="65845"/>
                  </a:lnTo>
                  <a:lnTo>
                    <a:pt x="131642" y="122993"/>
                  </a:lnTo>
                  <a:lnTo>
                    <a:pt x="126341" y="1566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84766" y="1263419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0" y="171351"/>
                  </a:lnTo>
                  <a:lnTo>
                    <a:pt x="0" y="230813"/>
                  </a:lnTo>
                  <a:lnTo>
                    <a:pt x="1170" y="254662"/>
                  </a:lnTo>
                  <a:lnTo>
                    <a:pt x="3120" y="261022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568953" y="1316495"/>
              <a:ext cx="210571" cy="20625"/>
            </a:xfrm>
            <a:custGeom>
              <a:avLst/>
              <a:gdLst/>
              <a:ahLst/>
              <a:cxnLst/>
              <a:rect l="0" t="0" r="0" b="0"/>
              <a:pathLst>
                <a:path w="210571" h="20625">
                  <a:moveTo>
                    <a:pt x="210570" y="10095"/>
                  </a:moveTo>
                  <a:lnTo>
                    <a:pt x="173092" y="1762"/>
                  </a:lnTo>
                  <a:lnTo>
                    <a:pt x="121669" y="0"/>
                  </a:lnTo>
                  <a:lnTo>
                    <a:pt x="66451" y="822"/>
                  </a:lnTo>
                  <a:lnTo>
                    <a:pt x="19842" y="11036"/>
                  </a:lnTo>
                  <a:lnTo>
                    <a:pt x="0" y="206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14180" y="1438491"/>
              <a:ext cx="196971" cy="140784"/>
            </a:xfrm>
            <a:custGeom>
              <a:avLst/>
              <a:gdLst/>
              <a:ahLst/>
              <a:cxnLst/>
              <a:rect l="0" t="0" r="0" b="0"/>
              <a:pathLst>
                <a:path w="196971" h="140784">
                  <a:moveTo>
                    <a:pt x="112742" y="24970"/>
                  </a:moveTo>
                  <a:lnTo>
                    <a:pt x="94761" y="9329"/>
                  </a:lnTo>
                  <a:lnTo>
                    <a:pt x="77845" y="1250"/>
                  </a:lnTo>
                  <a:lnTo>
                    <a:pt x="58628" y="0"/>
                  </a:lnTo>
                  <a:lnTo>
                    <a:pt x="39558" y="4513"/>
                  </a:lnTo>
                  <a:lnTo>
                    <a:pt x="23284" y="14318"/>
                  </a:lnTo>
                  <a:lnTo>
                    <a:pt x="11372" y="29594"/>
                  </a:lnTo>
                  <a:lnTo>
                    <a:pt x="3348" y="49252"/>
                  </a:lnTo>
                  <a:lnTo>
                    <a:pt x="0" y="85457"/>
                  </a:lnTo>
                  <a:lnTo>
                    <a:pt x="3363" y="108005"/>
                  </a:lnTo>
                  <a:lnTo>
                    <a:pt x="8237" y="116591"/>
                  </a:lnTo>
                  <a:lnTo>
                    <a:pt x="23012" y="129251"/>
                  </a:lnTo>
                  <a:lnTo>
                    <a:pt x="31865" y="131926"/>
                  </a:lnTo>
                  <a:lnTo>
                    <a:pt x="51060" y="131777"/>
                  </a:lnTo>
                  <a:lnTo>
                    <a:pt x="68170" y="124692"/>
                  </a:lnTo>
                  <a:lnTo>
                    <a:pt x="76009" y="119527"/>
                  </a:lnTo>
                  <a:lnTo>
                    <a:pt x="87837" y="104430"/>
                  </a:lnTo>
                  <a:lnTo>
                    <a:pt x="106386" y="62946"/>
                  </a:lnTo>
                  <a:lnTo>
                    <a:pt x="105140" y="75216"/>
                  </a:lnTo>
                  <a:lnTo>
                    <a:pt x="108584" y="91755"/>
                  </a:lnTo>
                  <a:lnTo>
                    <a:pt x="122688" y="115208"/>
                  </a:lnTo>
                  <a:lnTo>
                    <a:pt x="141685" y="136975"/>
                  </a:lnTo>
                  <a:lnTo>
                    <a:pt x="150755" y="140584"/>
                  </a:lnTo>
                  <a:lnTo>
                    <a:pt x="196970" y="140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42735" y="1316062"/>
              <a:ext cx="21059" cy="252685"/>
            </a:xfrm>
            <a:custGeom>
              <a:avLst/>
              <a:gdLst/>
              <a:ahLst/>
              <a:cxnLst/>
              <a:rect l="0" t="0" r="0" b="0"/>
              <a:pathLst>
                <a:path w="21059" h="252685">
                  <a:moveTo>
                    <a:pt x="0" y="0"/>
                  </a:moveTo>
                  <a:lnTo>
                    <a:pt x="1" y="54144"/>
                  </a:lnTo>
                  <a:lnTo>
                    <a:pt x="5590" y="114680"/>
                  </a:lnTo>
                  <a:lnTo>
                    <a:pt x="10723" y="174558"/>
                  </a:lnTo>
                  <a:lnTo>
                    <a:pt x="18669" y="225206"/>
                  </a:lnTo>
                  <a:lnTo>
                    <a:pt x="21058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148020" y="1316062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4269" y="63450"/>
                  </a:lnTo>
                  <a:lnTo>
                    <a:pt x="843" y="124664"/>
                  </a:lnTo>
                  <a:lnTo>
                    <a:pt x="167" y="182162"/>
                  </a:lnTo>
                  <a:lnTo>
                    <a:pt x="5236" y="23494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232248" y="1463461"/>
              <a:ext cx="31587" cy="73700"/>
            </a:xfrm>
            <a:custGeom>
              <a:avLst/>
              <a:gdLst/>
              <a:ahLst/>
              <a:cxnLst/>
              <a:rect l="0" t="0" r="0" b="0"/>
              <a:pathLst>
                <a:path w="31587" h="73700">
                  <a:moveTo>
                    <a:pt x="0" y="0"/>
                  </a:moveTo>
                  <a:lnTo>
                    <a:pt x="9576" y="24046"/>
                  </a:lnTo>
                  <a:lnTo>
                    <a:pt x="24024" y="45469"/>
                  </a:lnTo>
                  <a:lnTo>
                    <a:pt x="31586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221720" y="1431875"/>
              <a:ext cx="94757" cy="294799"/>
            </a:xfrm>
            <a:custGeom>
              <a:avLst/>
              <a:gdLst/>
              <a:ahLst/>
              <a:cxnLst/>
              <a:rect l="0" t="0" r="0" b="0"/>
              <a:pathLst>
                <a:path w="94757" h="294799">
                  <a:moveTo>
                    <a:pt x="94756" y="0"/>
                  </a:moveTo>
                  <a:lnTo>
                    <a:pt x="71037" y="53028"/>
                  </a:lnTo>
                  <a:lnTo>
                    <a:pt x="55149" y="110474"/>
                  </a:lnTo>
                  <a:lnTo>
                    <a:pt x="33813" y="171214"/>
                  </a:lnTo>
                  <a:lnTo>
                    <a:pt x="17987" y="23360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358590" y="1558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2210984" y="2408578"/>
            <a:ext cx="1947773" cy="388512"/>
            <a:chOff x="2210984" y="2408578"/>
            <a:chExt cx="1947773" cy="388512"/>
          </a:xfrm>
        </p:grpSpPr>
        <p:sp>
          <p:nvSpPr>
            <p:cNvPr id="70" name="Freeform 69"/>
            <p:cNvSpPr/>
            <p:nvPr/>
          </p:nvSpPr>
          <p:spPr>
            <a:xfrm>
              <a:off x="2400497" y="2411026"/>
              <a:ext cx="21058" cy="315855"/>
            </a:xfrm>
            <a:custGeom>
              <a:avLst/>
              <a:gdLst/>
              <a:ahLst/>
              <a:cxnLst/>
              <a:rect l="0" t="0" r="0" b="0"/>
              <a:pathLst>
                <a:path w="21058" h="315855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14654" y="162899"/>
                  </a:lnTo>
                  <a:lnTo>
                    <a:pt x="19160" y="222571"/>
                  </a:lnTo>
                  <a:lnTo>
                    <a:pt x="20682" y="285297"/>
                  </a:lnTo>
                  <a:lnTo>
                    <a:pt x="21057" y="315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210984" y="2474197"/>
              <a:ext cx="210571" cy="164318"/>
            </a:xfrm>
            <a:custGeom>
              <a:avLst/>
              <a:gdLst/>
              <a:ahLst/>
              <a:cxnLst/>
              <a:rect l="0" t="0" r="0" b="0"/>
              <a:pathLst>
                <a:path w="210571" h="164318">
                  <a:moveTo>
                    <a:pt x="210570" y="73699"/>
                  </a:moveTo>
                  <a:lnTo>
                    <a:pt x="155525" y="100063"/>
                  </a:lnTo>
                  <a:lnTo>
                    <a:pt x="93501" y="140537"/>
                  </a:lnTo>
                  <a:lnTo>
                    <a:pt x="78211" y="154488"/>
                  </a:lnTo>
                  <a:lnTo>
                    <a:pt x="57377" y="162248"/>
                  </a:lnTo>
                  <a:lnTo>
                    <a:pt x="45270" y="164317"/>
                  </a:lnTo>
                  <a:lnTo>
                    <a:pt x="25579" y="160377"/>
                  </a:lnTo>
                  <a:lnTo>
                    <a:pt x="17053" y="156051"/>
                  </a:lnTo>
                  <a:lnTo>
                    <a:pt x="11369" y="148487"/>
                  </a:lnTo>
                  <a:lnTo>
                    <a:pt x="5053" y="127605"/>
                  </a:lnTo>
                  <a:lnTo>
                    <a:pt x="998" y="68836"/>
                  </a:lnTo>
                  <a:lnTo>
                    <a:pt x="197" y="203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582786" y="2461389"/>
              <a:ext cx="157926" cy="316112"/>
            </a:xfrm>
            <a:custGeom>
              <a:avLst/>
              <a:gdLst/>
              <a:ahLst/>
              <a:cxnLst/>
              <a:rect l="0" t="0" r="0" b="0"/>
              <a:pathLst>
                <a:path w="157926" h="316112">
                  <a:moveTo>
                    <a:pt x="144094" y="54921"/>
                  </a:moveTo>
                  <a:lnTo>
                    <a:pt x="105721" y="98884"/>
                  </a:lnTo>
                  <a:lnTo>
                    <a:pt x="85865" y="140684"/>
                  </a:lnTo>
                  <a:lnTo>
                    <a:pt x="70678" y="192788"/>
                  </a:lnTo>
                  <a:lnTo>
                    <a:pt x="52885" y="253708"/>
                  </a:lnTo>
                  <a:lnTo>
                    <a:pt x="44670" y="286177"/>
                  </a:lnTo>
                  <a:lnTo>
                    <a:pt x="46483" y="307440"/>
                  </a:lnTo>
                  <a:lnTo>
                    <a:pt x="50944" y="313344"/>
                  </a:lnTo>
                  <a:lnTo>
                    <a:pt x="57428" y="316111"/>
                  </a:lnTo>
                  <a:lnTo>
                    <a:pt x="73990" y="316065"/>
                  </a:lnTo>
                  <a:lnTo>
                    <a:pt x="93050" y="312145"/>
                  </a:lnTo>
                  <a:lnTo>
                    <a:pt x="110100" y="300264"/>
                  </a:lnTo>
                  <a:lnTo>
                    <a:pt x="146117" y="261232"/>
                  </a:lnTo>
                  <a:lnTo>
                    <a:pt x="155912" y="242541"/>
                  </a:lnTo>
                  <a:lnTo>
                    <a:pt x="157925" y="222536"/>
                  </a:lnTo>
                  <a:lnTo>
                    <a:pt x="153751" y="201947"/>
                  </a:lnTo>
                  <a:lnTo>
                    <a:pt x="144097" y="181097"/>
                  </a:lnTo>
                  <a:lnTo>
                    <a:pt x="128888" y="166372"/>
                  </a:lnTo>
                  <a:lnTo>
                    <a:pt x="69984" y="139691"/>
                  </a:lnTo>
                  <a:lnTo>
                    <a:pt x="28200" y="119629"/>
                  </a:lnTo>
                  <a:lnTo>
                    <a:pt x="13427" y="103568"/>
                  </a:lnTo>
                  <a:lnTo>
                    <a:pt x="4132" y="83561"/>
                  </a:lnTo>
                  <a:lnTo>
                    <a:pt x="0" y="59071"/>
                  </a:lnTo>
                  <a:lnTo>
                    <a:pt x="4403" y="35709"/>
                  </a:lnTo>
                  <a:lnTo>
                    <a:pt x="8853" y="24566"/>
                  </a:lnTo>
                  <a:lnTo>
                    <a:pt x="23156" y="9065"/>
                  </a:lnTo>
                  <a:lnTo>
                    <a:pt x="31883" y="3293"/>
                  </a:lnTo>
                  <a:lnTo>
                    <a:pt x="54059" y="0"/>
                  </a:lnTo>
                  <a:lnTo>
                    <a:pt x="78342" y="3606"/>
                  </a:lnTo>
                  <a:lnTo>
                    <a:pt x="100833" y="13007"/>
                  </a:lnTo>
                  <a:lnTo>
                    <a:pt x="116288" y="24985"/>
                  </a:lnTo>
                  <a:lnTo>
                    <a:pt x="133566" y="443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880400" y="2495253"/>
              <a:ext cx="236706" cy="239766"/>
            </a:xfrm>
            <a:custGeom>
              <a:avLst/>
              <a:gdLst/>
              <a:ahLst/>
              <a:cxnLst/>
              <a:rect l="0" t="0" r="0" b="0"/>
              <a:pathLst>
                <a:path w="236706" h="239766">
                  <a:moveTo>
                    <a:pt x="141278" y="0"/>
                  </a:moveTo>
                  <a:lnTo>
                    <a:pt x="103800" y="8334"/>
                  </a:lnTo>
                  <a:lnTo>
                    <a:pt x="52377" y="10095"/>
                  </a:lnTo>
                  <a:lnTo>
                    <a:pt x="16671" y="15990"/>
                  </a:lnTo>
                  <a:lnTo>
                    <a:pt x="9074" y="22358"/>
                  </a:lnTo>
                  <a:lnTo>
                    <a:pt x="633" y="41913"/>
                  </a:lnTo>
                  <a:lnTo>
                    <a:pt x="0" y="63082"/>
                  </a:lnTo>
                  <a:lnTo>
                    <a:pt x="1470" y="73640"/>
                  </a:lnTo>
                  <a:lnTo>
                    <a:pt x="7128" y="79509"/>
                  </a:lnTo>
                  <a:lnTo>
                    <a:pt x="15580" y="82252"/>
                  </a:lnTo>
                  <a:lnTo>
                    <a:pt x="68356" y="83838"/>
                  </a:lnTo>
                  <a:lnTo>
                    <a:pt x="126701" y="86491"/>
                  </a:lnTo>
                  <a:lnTo>
                    <a:pt x="166855" y="101017"/>
                  </a:lnTo>
                  <a:lnTo>
                    <a:pt x="210215" y="133724"/>
                  </a:lnTo>
                  <a:lnTo>
                    <a:pt x="232154" y="160115"/>
                  </a:lnTo>
                  <a:lnTo>
                    <a:pt x="235787" y="169914"/>
                  </a:lnTo>
                  <a:lnTo>
                    <a:pt x="236705" y="190161"/>
                  </a:lnTo>
                  <a:lnTo>
                    <a:pt x="226974" y="210858"/>
                  </a:lnTo>
                  <a:lnTo>
                    <a:pt x="219466" y="221291"/>
                  </a:lnTo>
                  <a:lnTo>
                    <a:pt x="209781" y="228246"/>
                  </a:lnTo>
                  <a:lnTo>
                    <a:pt x="186542" y="235974"/>
                  </a:lnTo>
                  <a:lnTo>
                    <a:pt x="134665" y="239765"/>
                  </a:lnTo>
                  <a:lnTo>
                    <a:pt x="71432" y="225260"/>
                  </a:lnTo>
                  <a:lnTo>
                    <a:pt x="5705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358590" y="2600538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4707" y="3120"/>
                  </a:lnTo>
                  <a:lnTo>
                    <a:pt x="45331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432290" y="2526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474404" y="2705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18779" y="2453139"/>
              <a:ext cx="158017" cy="343951"/>
            </a:xfrm>
            <a:custGeom>
              <a:avLst/>
              <a:gdLst/>
              <a:ahLst/>
              <a:cxnLst/>
              <a:rect l="0" t="0" r="0" b="0"/>
              <a:pathLst>
                <a:path w="158017" h="343951">
                  <a:moveTo>
                    <a:pt x="113594" y="0"/>
                  </a:moveTo>
                  <a:lnTo>
                    <a:pt x="97953" y="17981"/>
                  </a:lnTo>
                  <a:lnTo>
                    <a:pt x="73987" y="73184"/>
                  </a:lnTo>
                  <a:lnTo>
                    <a:pt x="52651" y="110730"/>
                  </a:lnTo>
                  <a:lnTo>
                    <a:pt x="25933" y="168957"/>
                  </a:lnTo>
                  <a:lnTo>
                    <a:pt x="9017" y="221891"/>
                  </a:lnTo>
                  <a:lnTo>
                    <a:pt x="0" y="277407"/>
                  </a:lnTo>
                  <a:lnTo>
                    <a:pt x="5006" y="302277"/>
                  </a:lnTo>
                  <a:lnTo>
                    <a:pt x="9617" y="313822"/>
                  </a:lnTo>
                  <a:lnTo>
                    <a:pt x="24097" y="329770"/>
                  </a:lnTo>
                  <a:lnTo>
                    <a:pt x="32873" y="335660"/>
                  </a:lnTo>
                  <a:lnTo>
                    <a:pt x="67579" y="343950"/>
                  </a:lnTo>
                  <a:lnTo>
                    <a:pt x="90803" y="339650"/>
                  </a:lnTo>
                  <a:lnTo>
                    <a:pt x="101910" y="335228"/>
                  </a:lnTo>
                  <a:lnTo>
                    <a:pt x="117370" y="320956"/>
                  </a:lnTo>
                  <a:lnTo>
                    <a:pt x="157358" y="261432"/>
                  </a:lnTo>
                  <a:lnTo>
                    <a:pt x="158016" y="219921"/>
                  </a:lnTo>
                  <a:lnTo>
                    <a:pt x="147375" y="196789"/>
                  </a:lnTo>
                  <a:lnTo>
                    <a:pt x="139624" y="187345"/>
                  </a:lnTo>
                  <a:lnTo>
                    <a:pt x="130948" y="182219"/>
                  </a:lnTo>
                  <a:lnTo>
                    <a:pt x="111948" y="179642"/>
                  </a:lnTo>
                  <a:lnTo>
                    <a:pt x="60951" y="1895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999100" y="2408578"/>
              <a:ext cx="159657" cy="339090"/>
            </a:xfrm>
            <a:custGeom>
              <a:avLst/>
              <a:gdLst/>
              <a:ahLst/>
              <a:cxnLst/>
              <a:rect l="0" t="0" r="0" b="0"/>
              <a:pathLst>
                <a:path w="159657" h="339090">
                  <a:moveTo>
                    <a:pt x="159656" y="97204"/>
                  </a:moveTo>
                  <a:lnTo>
                    <a:pt x="144015" y="115185"/>
                  </a:lnTo>
                  <a:lnTo>
                    <a:pt x="119223" y="166946"/>
                  </a:lnTo>
                  <a:lnTo>
                    <a:pt x="93784" y="219471"/>
                  </a:lnTo>
                  <a:lnTo>
                    <a:pt x="72487" y="275652"/>
                  </a:lnTo>
                  <a:lnTo>
                    <a:pt x="67148" y="313204"/>
                  </a:lnTo>
                  <a:lnTo>
                    <a:pt x="69908" y="323092"/>
                  </a:lnTo>
                  <a:lnTo>
                    <a:pt x="75257" y="330854"/>
                  </a:lnTo>
                  <a:lnTo>
                    <a:pt x="82333" y="337199"/>
                  </a:lnTo>
                  <a:lnTo>
                    <a:pt x="90560" y="339089"/>
                  </a:lnTo>
                  <a:lnTo>
                    <a:pt x="109060" y="334950"/>
                  </a:lnTo>
                  <a:lnTo>
                    <a:pt x="116567" y="329401"/>
                  </a:lnTo>
                  <a:lnTo>
                    <a:pt x="128027" y="313876"/>
                  </a:lnTo>
                  <a:lnTo>
                    <a:pt x="141056" y="285406"/>
                  </a:lnTo>
                  <a:lnTo>
                    <a:pt x="141147" y="243564"/>
                  </a:lnTo>
                  <a:lnTo>
                    <a:pt x="133492" y="220355"/>
                  </a:lnTo>
                  <a:lnTo>
                    <a:pt x="121122" y="202240"/>
                  </a:lnTo>
                  <a:lnTo>
                    <a:pt x="64289" y="157152"/>
                  </a:lnTo>
                  <a:lnTo>
                    <a:pt x="25785" y="125726"/>
                  </a:lnTo>
                  <a:lnTo>
                    <a:pt x="5737" y="96296"/>
                  </a:lnTo>
                  <a:lnTo>
                    <a:pt x="891" y="86070"/>
                  </a:lnTo>
                  <a:lnTo>
                    <a:pt x="0" y="75744"/>
                  </a:lnTo>
                  <a:lnTo>
                    <a:pt x="5250" y="54911"/>
                  </a:lnTo>
                  <a:lnTo>
                    <a:pt x="21360" y="23452"/>
                  </a:lnTo>
                  <a:lnTo>
                    <a:pt x="37360" y="8663"/>
                  </a:lnTo>
                  <a:lnTo>
                    <a:pt x="46540" y="3082"/>
                  </a:lnTo>
                  <a:lnTo>
                    <a:pt x="69218" y="0"/>
                  </a:lnTo>
                  <a:lnTo>
                    <a:pt x="116316" y="7553"/>
                  </a:lnTo>
                  <a:lnTo>
                    <a:pt x="124913" y="12870"/>
                  </a:lnTo>
                  <a:lnTo>
                    <a:pt x="137586" y="28137"/>
                  </a:lnTo>
                  <a:lnTo>
                    <a:pt x="140263" y="37121"/>
                  </a:lnTo>
                  <a:lnTo>
                    <a:pt x="140119" y="56463"/>
                  </a:lnTo>
                  <a:lnTo>
                    <a:pt x="128071" y="1182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2640447" y="2969036"/>
            <a:ext cx="212776" cy="344960"/>
          </a:xfrm>
          <a:custGeom>
            <a:avLst/>
            <a:gdLst/>
            <a:ahLst/>
            <a:cxnLst/>
            <a:rect l="0" t="0" r="0" b="0"/>
            <a:pathLst>
              <a:path w="212776" h="344960">
                <a:moveTo>
                  <a:pt x="128547" y="0"/>
                </a:moveTo>
                <a:lnTo>
                  <a:pt x="121312" y="27556"/>
                </a:lnTo>
                <a:lnTo>
                  <a:pt x="118670" y="86898"/>
                </a:lnTo>
                <a:lnTo>
                  <a:pt x="118148" y="149356"/>
                </a:lnTo>
                <a:lnTo>
                  <a:pt x="118045" y="207924"/>
                </a:lnTo>
                <a:lnTo>
                  <a:pt x="118027" y="257489"/>
                </a:lnTo>
                <a:lnTo>
                  <a:pt x="114901" y="320400"/>
                </a:lnTo>
                <a:lnTo>
                  <a:pt x="112431" y="332923"/>
                </a:lnTo>
                <a:lnTo>
                  <a:pt x="107275" y="340102"/>
                </a:lnTo>
                <a:lnTo>
                  <a:pt x="100327" y="343718"/>
                </a:lnTo>
                <a:lnTo>
                  <a:pt x="92187" y="344959"/>
                </a:lnTo>
                <a:lnTo>
                  <a:pt x="84420" y="343446"/>
                </a:lnTo>
                <a:lnTo>
                  <a:pt x="69551" y="335527"/>
                </a:lnTo>
                <a:lnTo>
                  <a:pt x="58263" y="321089"/>
                </a:lnTo>
                <a:lnTo>
                  <a:pt x="22638" y="262748"/>
                </a:lnTo>
                <a:lnTo>
                  <a:pt x="652" y="221007"/>
                </a:lnTo>
                <a:lnTo>
                  <a:pt x="0" y="217528"/>
                </a:lnTo>
                <a:lnTo>
                  <a:pt x="1905" y="218718"/>
                </a:lnTo>
                <a:lnTo>
                  <a:pt x="9091" y="229399"/>
                </a:lnTo>
                <a:lnTo>
                  <a:pt x="32609" y="283828"/>
                </a:lnTo>
                <a:lnTo>
                  <a:pt x="71547" y="322354"/>
                </a:lnTo>
                <a:lnTo>
                  <a:pt x="98790" y="338187"/>
                </a:lnTo>
                <a:lnTo>
                  <a:pt x="107539" y="338932"/>
                </a:lnTo>
                <a:lnTo>
                  <a:pt x="123500" y="333520"/>
                </a:lnTo>
                <a:lnTo>
                  <a:pt x="181317" y="292054"/>
                </a:lnTo>
                <a:lnTo>
                  <a:pt x="212775" y="2737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Group 91"/>
          <p:cNvGrpSpPr/>
          <p:nvPr/>
        </p:nvGrpSpPr>
        <p:grpSpPr>
          <a:xfrm>
            <a:off x="2447778" y="3508774"/>
            <a:ext cx="2342689" cy="392859"/>
            <a:chOff x="2447778" y="3508774"/>
            <a:chExt cx="2342689" cy="392859"/>
          </a:xfrm>
        </p:grpSpPr>
        <p:sp>
          <p:nvSpPr>
            <p:cNvPr id="81" name="Freeform 80"/>
            <p:cNvSpPr/>
            <p:nvPr/>
          </p:nvSpPr>
          <p:spPr>
            <a:xfrm>
              <a:off x="2603831" y="3558632"/>
              <a:ext cx="28294" cy="294799"/>
            </a:xfrm>
            <a:custGeom>
              <a:avLst/>
              <a:gdLst/>
              <a:ahLst/>
              <a:cxnLst/>
              <a:rect l="0" t="0" r="0" b="0"/>
              <a:pathLst>
                <a:path w="28294" h="294799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11490" y="149356"/>
                  </a:lnTo>
                  <a:lnTo>
                    <a:pt x="23761" y="206754"/>
                  </a:lnTo>
                  <a:lnTo>
                    <a:pt x="27398" y="260032"/>
                  </a:lnTo>
                  <a:lnTo>
                    <a:pt x="2829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47778" y="3590217"/>
              <a:ext cx="194876" cy="165910"/>
            </a:xfrm>
            <a:custGeom>
              <a:avLst/>
              <a:gdLst/>
              <a:ahLst/>
              <a:cxnLst/>
              <a:rect l="0" t="0" r="0" b="0"/>
              <a:pathLst>
                <a:path w="194876" h="165910">
                  <a:moveTo>
                    <a:pt x="194875" y="94757"/>
                  </a:moveTo>
                  <a:lnTo>
                    <a:pt x="170828" y="104332"/>
                  </a:lnTo>
                  <a:lnTo>
                    <a:pt x="112872" y="139421"/>
                  </a:lnTo>
                  <a:lnTo>
                    <a:pt x="87130" y="155564"/>
                  </a:lnTo>
                  <a:lnTo>
                    <a:pt x="66269" y="162726"/>
                  </a:lnTo>
                  <a:lnTo>
                    <a:pt x="41400" y="165909"/>
                  </a:lnTo>
                  <a:lnTo>
                    <a:pt x="20989" y="161085"/>
                  </a:lnTo>
                  <a:lnTo>
                    <a:pt x="12270" y="156523"/>
                  </a:lnTo>
                  <a:lnTo>
                    <a:pt x="6458" y="148803"/>
                  </a:lnTo>
                  <a:lnTo>
                    <a:pt x="0" y="127746"/>
                  </a:lnTo>
                  <a:lnTo>
                    <a:pt x="3369" y="102790"/>
                  </a:lnTo>
                  <a:lnTo>
                    <a:pt x="19006" y="48640"/>
                  </a:lnTo>
                  <a:lnTo>
                    <a:pt x="264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687755" y="3508774"/>
              <a:ext cx="144411" cy="334128"/>
            </a:xfrm>
            <a:custGeom>
              <a:avLst/>
              <a:gdLst/>
              <a:ahLst/>
              <a:cxnLst/>
              <a:rect l="0" t="0" r="0" b="0"/>
              <a:pathLst>
                <a:path w="144411" h="334128">
                  <a:moveTo>
                    <a:pt x="144410" y="134086"/>
                  </a:moveTo>
                  <a:lnTo>
                    <a:pt x="144410" y="75469"/>
                  </a:lnTo>
                  <a:lnTo>
                    <a:pt x="138171" y="55001"/>
                  </a:lnTo>
                  <a:lnTo>
                    <a:pt x="115102" y="22798"/>
                  </a:lnTo>
                  <a:lnTo>
                    <a:pt x="89323" y="6615"/>
                  </a:lnTo>
                  <a:lnTo>
                    <a:pt x="53869" y="0"/>
                  </a:lnTo>
                  <a:lnTo>
                    <a:pt x="43105" y="2582"/>
                  </a:lnTo>
                  <a:lnTo>
                    <a:pt x="24906" y="14808"/>
                  </a:lnTo>
                  <a:lnTo>
                    <a:pt x="7096" y="41423"/>
                  </a:lnTo>
                  <a:lnTo>
                    <a:pt x="0" y="82713"/>
                  </a:lnTo>
                  <a:lnTo>
                    <a:pt x="3486" y="120814"/>
                  </a:lnTo>
                  <a:lnTo>
                    <a:pt x="11977" y="140276"/>
                  </a:lnTo>
                  <a:lnTo>
                    <a:pt x="17517" y="148741"/>
                  </a:lnTo>
                  <a:lnTo>
                    <a:pt x="24720" y="153214"/>
                  </a:lnTo>
                  <a:lnTo>
                    <a:pt x="42082" y="155065"/>
                  </a:lnTo>
                  <a:lnTo>
                    <a:pt x="71587" y="149530"/>
                  </a:lnTo>
                  <a:lnTo>
                    <a:pt x="89038" y="137441"/>
                  </a:lnTo>
                  <a:lnTo>
                    <a:pt x="119305" y="106673"/>
                  </a:lnTo>
                  <a:lnTo>
                    <a:pt x="124164" y="106452"/>
                  </a:lnTo>
                  <a:lnTo>
                    <a:pt x="127403" y="110984"/>
                  </a:lnTo>
                  <a:lnTo>
                    <a:pt x="132602" y="151879"/>
                  </a:lnTo>
                  <a:lnTo>
                    <a:pt x="133629" y="205017"/>
                  </a:lnTo>
                  <a:lnTo>
                    <a:pt x="133832" y="260574"/>
                  </a:lnTo>
                  <a:lnTo>
                    <a:pt x="133867" y="299466"/>
                  </a:lnTo>
                  <a:lnTo>
                    <a:pt x="133882" y="3341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928140" y="3590217"/>
              <a:ext cx="181772" cy="234646"/>
            </a:xfrm>
            <a:custGeom>
              <a:avLst/>
              <a:gdLst/>
              <a:ahLst/>
              <a:cxnLst/>
              <a:rect l="0" t="0" r="0" b="0"/>
              <a:pathLst>
                <a:path w="181772" h="234646">
                  <a:moveTo>
                    <a:pt x="93538" y="0"/>
                  </a:moveTo>
                  <a:lnTo>
                    <a:pt x="62256" y="9576"/>
                  </a:lnTo>
                  <a:lnTo>
                    <a:pt x="38516" y="27534"/>
                  </a:lnTo>
                  <a:lnTo>
                    <a:pt x="17834" y="54562"/>
                  </a:lnTo>
                  <a:lnTo>
                    <a:pt x="4947" y="85967"/>
                  </a:lnTo>
                  <a:lnTo>
                    <a:pt x="0" y="137907"/>
                  </a:lnTo>
                  <a:lnTo>
                    <a:pt x="2263" y="176172"/>
                  </a:lnTo>
                  <a:lnTo>
                    <a:pt x="8518" y="197622"/>
                  </a:lnTo>
                  <a:lnTo>
                    <a:pt x="19097" y="214954"/>
                  </a:lnTo>
                  <a:lnTo>
                    <a:pt x="34717" y="227336"/>
                  </a:lnTo>
                  <a:lnTo>
                    <a:pt x="43796" y="232276"/>
                  </a:lnTo>
                  <a:lnTo>
                    <a:pt x="66361" y="234645"/>
                  </a:lnTo>
                  <a:lnTo>
                    <a:pt x="89649" y="230629"/>
                  </a:lnTo>
                  <a:lnTo>
                    <a:pt x="115912" y="215214"/>
                  </a:lnTo>
                  <a:lnTo>
                    <a:pt x="152911" y="182181"/>
                  </a:lnTo>
                  <a:lnTo>
                    <a:pt x="168582" y="155755"/>
                  </a:lnTo>
                  <a:lnTo>
                    <a:pt x="180634" y="120110"/>
                  </a:lnTo>
                  <a:lnTo>
                    <a:pt x="181771" y="96666"/>
                  </a:lnTo>
                  <a:lnTo>
                    <a:pt x="172968" y="53020"/>
                  </a:lnTo>
                  <a:lnTo>
                    <a:pt x="167549" y="44705"/>
                  </a:lnTo>
                  <a:lnTo>
                    <a:pt x="12512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379647" y="3657851"/>
              <a:ext cx="126343" cy="6067"/>
            </a:xfrm>
            <a:custGeom>
              <a:avLst/>
              <a:gdLst/>
              <a:ahLst/>
              <a:cxnLst/>
              <a:rect l="0" t="0" r="0" b="0"/>
              <a:pathLst>
                <a:path w="126343" h="6067">
                  <a:moveTo>
                    <a:pt x="126342" y="6066"/>
                  </a:moveTo>
                  <a:lnTo>
                    <a:pt x="83650" y="2946"/>
                  </a:lnTo>
                  <a:lnTo>
                    <a:pt x="62914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421761" y="35481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442818" y="37902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748145" y="3558632"/>
              <a:ext cx="257088" cy="315856"/>
            </a:xfrm>
            <a:custGeom>
              <a:avLst/>
              <a:gdLst/>
              <a:ahLst/>
              <a:cxnLst/>
              <a:rect l="0" t="0" r="0" b="0"/>
              <a:pathLst>
                <a:path w="257088" h="315856">
                  <a:moveTo>
                    <a:pt x="0" y="0"/>
                  </a:moveTo>
                  <a:lnTo>
                    <a:pt x="26386" y="15641"/>
                  </a:lnTo>
                  <a:lnTo>
                    <a:pt x="62280" y="26341"/>
                  </a:lnTo>
                  <a:lnTo>
                    <a:pt x="124607" y="36484"/>
                  </a:lnTo>
                  <a:lnTo>
                    <a:pt x="183754" y="33766"/>
                  </a:lnTo>
                  <a:lnTo>
                    <a:pt x="238591" y="28896"/>
                  </a:lnTo>
                  <a:lnTo>
                    <a:pt x="250308" y="26283"/>
                  </a:lnTo>
                  <a:lnTo>
                    <a:pt x="255779" y="28051"/>
                  </a:lnTo>
                  <a:lnTo>
                    <a:pt x="257087" y="32738"/>
                  </a:lnTo>
                  <a:lnTo>
                    <a:pt x="238287" y="95440"/>
                  </a:lnTo>
                  <a:lnTo>
                    <a:pt x="212718" y="150609"/>
                  </a:lnTo>
                  <a:lnTo>
                    <a:pt x="186069" y="210776"/>
                  </a:lnTo>
                  <a:lnTo>
                    <a:pt x="159828" y="272150"/>
                  </a:lnTo>
                  <a:lnTo>
                    <a:pt x="14739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077222" y="3579689"/>
              <a:ext cx="247079" cy="321944"/>
            </a:xfrm>
            <a:custGeom>
              <a:avLst/>
              <a:gdLst/>
              <a:ahLst/>
              <a:cxnLst/>
              <a:rect l="0" t="0" r="0" b="0"/>
              <a:pathLst>
                <a:path w="247079" h="321944">
                  <a:moveTo>
                    <a:pt x="113120" y="21057"/>
                  </a:moveTo>
                  <a:lnTo>
                    <a:pt x="56724" y="78622"/>
                  </a:lnTo>
                  <a:lnTo>
                    <a:pt x="21840" y="126990"/>
                  </a:lnTo>
                  <a:lnTo>
                    <a:pt x="6395" y="169298"/>
                  </a:lnTo>
                  <a:lnTo>
                    <a:pt x="0" y="218878"/>
                  </a:lnTo>
                  <a:lnTo>
                    <a:pt x="4742" y="247018"/>
                  </a:lnTo>
                  <a:lnTo>
                    <a:pt x="20566" y="279471"/>
                  </a:lnTo>
                  <a:lnTo>
                    <a:pt x="43192" y="303904"/>
                  </a:lnTo>
                  <a:lnTo>
                    <a:pt x="52463" y="311397"/>
                  </a:lnTo>
                  <a:lnTo>
                    <a:pt x="75243" y="319723"/>
                  </a:lnTo>
                  <a:lnTo>
                    <a:pt x="87869" y="321943"/>
                  </a:lnTo>
                  <a:lnTo>
                    <a:pt x="114375" y="318170"/>
                  </a:lnTo>
                  <a:lnTo>
                    <a:pt x="149366" y="302893"/>
                  </a:lnTo>
                  <a:lnTo>
                    <a:pt x="195622" y="268741"/>
                  </a:lnTo>
                  <a:lnTo>
                    <a:pt x="231892" y="210131"/>
                  </a:lnTo>
                  <a:lnTo>
                    <a:pt x="244108" y="177684"/>
                  </a:lnTo>
                  <a:lnTo>
                    <a:pt x="247078" y="138955"/>
                  </a:lnTo>
                  <a:lnTo>
                    <a:pt x="235107" y="75591"/>
                  </a:lnTo>
                  <a:lnTo>
                    <a:pt x="219584" y="48263"/>
                  </a:lnTo>
                  <a:lnTo>
                    <a:pt x="187312" y="13173"/>
                  </a:lnTo>
                  <a:lnTo>
                    <a:pt x="1657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653596" y="3674445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4815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653596" y="3779730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87939" y="11453"/>
                  </a:lnTo>
                  <a:lnTo>
                    <a:pt x="25271" y="2702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3" name="Freeform 92"/>
          <p:cNvSpPr/>
          <p:nvPr/>
        </p:nvSpPr>
        <p:spPr>
          <a:xfrm>
            <a:off x="5043150" y="3523352"/>
            <a:ext cx="292752" cy="488006"/>
          </a:xfrm>
          <a:custGeom>
            <a:avLst/>
            <a:gdLst/>
            <a:ahLst/>
            <a:cxnLst/>
            <a:rect l="0" t="0" r="0" b="0"/>
            <a:pathLst>
              <a:path w="292752" h="488006">
                <a:moveTo>
                  <a:pt x="0" y="24751"/>
                </a:moveTo>
                <a:lnTo>
                  <a:pt x="16767" y="19162"/>
                </a:lnTo>
                <a:lnTo>
                  <a:pt x="75445" y="23206"/>
                </a:lnTo>
                <a:lnTo>
                  <a:pt x="135785" y="24446"/>
                </a:lnTo>
                <a:lnTo>
                  <a:pt x="194455" y="23521"/>
                </a:lnTo>
                <a:lnTo>
                  <a:pt x="251948" y="10089"/>
                </a:lnTo>
                <a:lnTo>
                  <a:pt x="284051" y="0"/>
                </a:lnTo>
                <a:lnTo>
                  <a:pt x="289973" y="1231"/>
                </a:lnTo>
                <a:lnTo>
                  <a:pt x="292751" y="5562"/>
                </a:lnTo>
                <a:lnTo>
                  <a:pt x="292718" y="19732"/>
                </a:lnTo>
                <a:lnTo>
                  <a:pt x="280046" y="60545"/>
                </a:lnTo>
                <a:lnTo>
                  <a:pt x="255854" y="121015"/>
                </a:lnTo>
                <a:lnTo>
                  <a:pt x="233986" y="178124"/>
                </a:lnTo>
                <a:lnTo>
                  <a:pt x="214390" y="234721"/>
                </a:lnTo>
                <a:lnTo>
                  <a:pt x="200103" y="289795"/>
                </a:lnTo>
                <a:lnTo>
                  <a:pt x="189531" y="351677"/>
                </a:lnTo>
                <a:lnTo>
                  <a:pt x="182109" y="408227"/>
                </a:lnTo>
                <a:lnTo>
                  <a:pt x="174012" y="463668"/>
                </a:lnTo>
                <a:lnTo>
                  <a:pt x="168456" y="48800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6405690" y="1605095"/>
            <a:ext cx="1669668" cy="1384999"/>
            <a:chOff x="6405690" y="1605095"/>
            <a:chExt cx="1669668" cy="1384999"/>
          </a:xfrm>
        </p:grpSpPr>
        <p:sp>
          <p:nvSpPr>
            <p:cNvPr id="94" name="Freeform 93"/>
            <p:cNvSpPr/>
            <p:nvPr/>
          </p:nvSpPr>
          <p:spPr>
            <a:xfrm>
              <a:off x="6405690" y="2361779"/>
              <a:ext cx="580281" cy="491444"/>
            </a:xfrm>
            <a:custGeom>
              <a:avLst/>
              <a:gdLst/>
              <a:ahLst/>
              <a:cxnLst/>
              <a:rect l="0" t="0" r="0" b="0"/>
              <a:pathLst>
                <a:path w="580281" h="491444">
                  <a:moveTo>
                    <a:pt x="427305" y="491443"/>
                  </a:moveTo>
                  <a:lnTo>
                    <a:pt x="373430" y="462762"/>
                  </a:lnTo>
                  <a:lnTo>
                    <a:pt x="310679" y="431240"/>
                  </a:lnTo>
                  <a:lnTo>
                    <a:pt x="252362" y="396363"/>
                  </a:lnTo>
                  <a:lnTo>
                    <a:pt x="195783" y="365731"/>
                  </a:lnTo>
                  <a:lnTo>
                    <a:pt x="139546" y="337150"/>
                  </a:lnTo>
                  <a:lnTo>
                    <a:pt x="80791" y="310280"/>
                  </a:lnTo>
                  <a:lnTo>
                    <a:pt x="19894" y="270154"/>
                  </a:lnTo>
                  <a:lnTo>
                    <a:pt x="11808" y="263198"/>
                  </a:lnTo>
                  <a:lnTo>
                    <a:pt x="2824" y="239873"/>
                  </a:lnTo>
                  <a:lnTo>
                    <a:pt x="0" y="212348"/>
                  </a:lnTo>
                  <a:lnTo>
                    <a:pt x="10711" y="155213"/>
                  </a:lnTo>
                  <a:lnTo>
                    <a:pt x="39558" y="113722"/>
                  </a:lnTo>
                  <a:lnTo>
                    <a:pt x="85564" y="67217"/>
                  </a:lnTo>
                  <a:lnTo>
                    <a:pt x="137446" y="38801"/>
                  </a:lnTo>
                  <a:lnTo>
                    <a:pt x="198083" y="16248"/>
                  </a:lnTo>
                  <a:lnTo>
                    <a:pt x="260898" y="0"/>
                  </a:lnTo>
                  <a:lnTo>
                    <a:pt x="307809" y="730"/>
                  </a:lnTo>
                  <a:lnTo>
                    <a:pt x="363043" y="8355"/>
                  </a:lnTo>
                  <a:lnTo>
                    <a:pt x="422930" y="21412"/>
                  </a:lnTo>
                  <a:lnTo>
                    <a:pt x="476960" y="44832"/>
                  </a:lnTo>
                  <a:lnTo>
                    <a:pt x="529573" y="82040"/>
                  </a:lnTo>
                  <a:lnTo>
                    <a:pt x="551136" y="104765"/>
                  </a:lnTo>
                  <a:lnTo>
                    <a:pt x="568519" y="134363"/>
                  </a:lnTo>
                  <a:lnTo>
                    <a:pt x="580280" y="183910"/>
                  </a:lnTo>
                  <a:lnTo>
                    <a:pt x="578175" y="235636"/>
                  </a:lnTo>
                  <a:lnTo>
                    <a:pt x="564554" y="282418"/>
                  </a:lnTo>
                  <a:lnTo>
                    <a:pt x="525296" y="344719"/>
                  </a:lnTo>
                  <a:lnTo>
                    <a:pt x="496270" y="377886"/>
                  </a:lnTo>
                  <a:lnTo>
                    <a:pt x="442149" y="419659"/>
                  </a:lnTo>
                  <a:lnTo>
                    <a:pt x="395719" y="4388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990922" y="2411026"/>
              <a:ext cx="126343" cy="105285"/>
            </a:xfrm>
            <a:custGeom>
              <a:avLst/>
              <a:gdLst/>
              <a:ahLst/>
              <a:cxnLst/>
              <a:rect l="0" t="0" r="0" b="0"/>
              <a:pathLst>
                <a:path w="126343" h="105285">
                  <a:moveTo>
                    <a:pt x="0" y="0"/>
                  </a:moveTo>
                  <a:lnTo>
                    <a:pt x="55088" y="49498"/>
                  </a:lnTo>
                  <a:lnTo>
                    <a:pt x="115740" y="95947"/>
                  </a:lnTo>
                  <a:lnTo>
                    <a:pt x="126342" y="105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906694" y="23373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011979" y="2263626"/>
              <a:ext cx="217740" cy="150915"/>
            </a:xfrm>
            <a:custGeom>
              <a:avLst/>
              <a:gdLst/>
              <a:ahLst/>
              <a:cxnLst/>
              <a:rect l="0" t="0" r="0" b="0"/>
              <a:pathLst>
                <a:path w="217740" h="150915">
                  <a:moveTo>
                    <a:pt x="0" y="94757"/>
                  </a:moveTo>
                  <a:lnTo>
                    <a:pt x="55045" y="112715"/>
                  </a:lnTo>
                  <a:lnTo>
                    <a:pt x="106453" y="126424"/>
                  </a:lnTo>
                  <a:lnTo>
                    <a:pt x="161668" y="140397"/>
                  </a:lnTo>
                  <a:lnTo>
                    <a:pt x="203620" y="150914"/>
                  </a:lnTo>
                  <a:lnTo>
                    <a:pt x="211786" y="148573"/>
                  </a:lnTo>
                  <a:lnTo>
                    <a:pt x="216060" y="142332"/>
                  </a:lnTo>
                  <a:lnTo>
                    <a:pt x="217739" y="133493"/>
                  </a:lnTo>
                  <a:lnTo>
                    <a:pt x="216520" y="125260"/>
                  </a:lnTo>
                  <a:lnTo>
                    <a:pt x="208925" y="109874"/>
                  </a:lnTo>
                  <a:lnTo>
                    <a:pt x="151270" y="61186"/>
                  </a:lnTo>
                  <a:lnTo>
                    <a:pt x="106719" y="1650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169907" y="2210984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0" y="0"/>
                  </a:moveTo>
                  <a:lnTo>
                    <a:pt x="20243" y="43963"/>
                  </a:lnTo>
                  <a:lnTo>
                    <a:pt x="44992" y="68658"/>
                  </a:lnTo>
                  <a:lnTo>
                    <a:pt x="88896" y="96750"/>
                  </a:lnTo>
                  <a:lnTo>
                    <a:pt x="105285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085679" y="210569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221011" y="2010943"/>
              <a:ext cx="230264" cy="200042"/>
            </a:xfrm>
            <a:custGeom>
              <a:avLst/>
              <a:gdLst/>
              <a:ahLst/>
              <a:cxnLst/>
              <a:rect l="0" t="0" r="0" b="0"/>
              <a:pathLst>
                <a:path w="230264" h="200042">
                  <a:moveTo>
                    <a:pt x="64709" y="0"/>
                  </a:moveTo>
                  <a:lnTo>
                    <a:pt x="9484" y="57565"/>
                  </a:lnTo>
                  <a:lnTo>
                    <a:pt x="0" y="75887"/>
                  </a:lnTo>
                  <a:lnTo>
                    <a:pt x="513" y="83346"/>
                  </a:lnTo>
                  <a:lnTo>
                    <a:pt x="4364" y="89489"/>
                  </a:lnTo>
                  <a:lnTo>
                    <a:pt x="10441" y="94754"/>
                  </a:lnTo>
                  <a:lnTo>
                    <a:pt x="18002" y="97094"/>
                  </a:lnTo>
                  <a:lnTo>
                    <a:pt x="35762" y="96575"/>
                  </a:lnTo>
                  <a:lnTo>
                    <a:pt x="65491" y="89706"/>
                  </a:lnTo>
                  <a:lnTo>
                    <a:pt x="90937" y="74672"/>
                  </a:lnTo>
                  <a:lnTo>
                    <a:pt x="113294" y="55400"/>
                  </a:lnTo>
                  <a:lnTo>
                    <a:pt x="133876" y="48019"/>
                  </a:lnTo>
                  <a:lnTo>
                    <a:pt x="157451" y="45908"/>
                  </a:lnTo>
                  <a:lnTo>
                    <a:pt x="179627" y="48869"/>
                  </a:lnTo>
                  <a:lnTo>
                    <a:pt x="198062" y="57204"/>
                  </a:lnTo>
                  <a:lnTo>
                    <a:pt x="206254" y="62703"/>
                  </a:lnTo>
                  <a:lnTo>
                    <a:pt x="218475" y="78170"/>
                  </a:lnTo>
                  <a:lnTo>
                    <a:pt x="226636" y="97913"/>
                  </a:lnTo>
                  <a:lnTo>
                    <a:pt x="230263" y="122286"/>
                  </a:lnTo>
                  <a:lnTo>
                    <a:pt x="227721" y="132996"/>
                  </a:lnTo>
                  <a:lnTo>
                    <a:pt x="208545" y="159249"/>
                  </a:lnTo>
                  <a:lnTo>
                    <a:pt x="180512" y="185961"/>
                  </a:lnTo>
                  <a:lnTo>
                    <a:pt x="159465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422591" y="1947772"/>
              <a:ext cx="115814" cy="105286"/>
            </a:xfrm>
            <a:custGeom>
              <a:avLst/>
              <a:gdLst/>
              <a:ahLst/>
              <a:cxnLst/>
              <a:rect l="0" t="0" r="0" b="0"/>
              <a:pathLst>
                <a:path w="115814" h="105286">
                  <a:moveTo>
                    <a:pt x="0" y="0"/>
                  </a:moveTo>
                  <a:lnTo>
                    <a:pt x="17981" y="24046"/>
                  </a:lnTo>
                  <a:lnTo>
                    <a:pt x="80392" y="80698"/>
                  </a:lnTo>
                  <a:lnTo>
                    <a:pt x="11581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327834" y="18530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493465" y="1779316"/>
              <a:ext cx="221022" cy="186404"/>
            </a:xfrm>
            <a:custGeom>
              <a:avLst/>
              <a:gdLst/>
              <a:ahLst/>
              <a:cxnLst/>
              <a:rect l="0" t="0" r="0" b="0"/>
              <a:pathLst>
                <a:path w="221022" h="186404">
                  <a:moveTo>
                    <a:pt x="44939" y="31585"/>
                  </a:moveTo>
                  <a:lnTo>
                    <a:pt x="28171" y="42764"/>
                  </a:lnTo>
                  <a:lnTo>
                    <a:pt x="16820" y="57610"/>
                  </a:lnTo>
                  <a:lnTo>
                    <a:pt x="0" y="101327"/>
                  </a:lnTo>
                  <a:lnTo>
                    <a:pt x="1959" y="124582"/>
                  </a:lnTo>
                  <a:lnTo>
                    <a:pt x="10629" y="145447"/>
                  </a:lnTo>
                  <a:lnTo>
                    <a:pt x="22281" y="162519"/>
                  </a:lnTo>
                  <a:lnTo>
                    <a:pt x="41498" y="174786"/>
                  </a:lnTo>
                  <a:lnTo>
                    <a:pt x="66806" y="182967"/>
                  </a:lnTo>
                  <a:lnTo>
                    <a:pt x="111599" y="186403"/>
                  </a:lnTo>
                  <a:lnTo>
                    <a:pt x="148139" y="179363"/>
                  </a:lnTo>
                  <a:lnTo>
                    <a:pt x="170354" y="169014"/>
                  </a:lnTo>
                  <a:lnTo>
                    <a:pt x="197003" y="144444"/>
                  </a:lnTo>
                  <a:lnTo>
                    <a:pt x="214127" y="114938"/>
                  </a:lnTo>
                  <a:lnTo>
                    <a:pt x="221021" y="78379"/>
                  </a:lnTo>
                  <a:lnTo>
                    <a:pt x="216394" y="54722"/>
                  </a:lnTo>
                  <a:lnTo>
                    <a:pt x="211885" y="43500"/>
                  </a:lnTo>
                  <a:lnTo>
                    <a:pt x="197516" y="27912"/>
                  </a:lnTo>
                  <a:lnTo>
                    <a:pt x="159695" y="8373"/>
                  </a:lnTo>
                  <a:lnTo>
                    <a:pt x="102757" y="1102"/>
                  </a:lnTo>
                  <a:lnTo>
                    <a:pt x="765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661516" y="1605095"/>
              <a:ext cx="298029" cy="225929"/>
            </a:xfrm>
            <a:custGeom>
              <a:avLst/>
              <a:gdLst/>
              <a:ahLst/>
              <a:cxnLst/>
              <a:rect l="0" t="0" r="0" b="0"/>
              <a:pathLst>
                <a:path w="298029" h="225929">
                  <a:moveTo>
                    <a:pt x="13758" y="121578"/>
                  </a:moveTo>
                  <a:lnTo>
                    <a:pt x="31739" y="137219"/>
                  </a:lnTo>
                  <a:lnTo>
                    <a:pt x="83500" y="167600"/>
                  </a:lnTo>
                  <a:lnTo>
                    <a:pt x="144692" y="203487"/>
                  </a:lnTo>
                  <a:lnTo>
                    <a:pt x="167458" y="223706"/>
                  </a:lnTo>
                  <a:lnTo>
                    <a:pt x="168867" y="225928"/>
                  </a:lnTo>
                  <a:lnTo>
                    <a:pt x="161074" y="222158"/>
                  </a:lnTo>
                  <a:lnTo>
                    <a:pt x="107584" y="181948"/>
                  </a:lnTo>
                  <a:lnTo>
                    <a:pt x="50537" y="134857"/>
                  </a:lnTo>
                  <a:lnTo>
                    <a:pt x="18294" y="98985"/>
                  </a:lnTo>
                  <a:lnTo>
                    <a:pt x="2104" y="68480"/>
                  </a:lnTo>
                  <a:lnTo>
                    <a:pt x="0" y="47676"/>
                  </a:lnTo>
                  <a:lnTo>
                    <a:pt x="4134" y="27902"/>
                  </a:lnTo>
                  <a:lnTo>
                    <a:pt x="13770" y="11314"/>
                  </a:lnTo>
                  <a:lnTo>
                    <a:pt x="21956" y="5955"/>
                  </a:lnTo>
                  <a:lnTo>
                    <a:pt x="43528" y="0"/>
                  </a:lnTo>
                  <a:lnTo>
                    <a:pt x="81981" y="2237"/>
                  </a:lnTo>
                  <a:lnTo>
                    <a:pt x="144131" y="21879"/>
                  </a:lnTo>
                  <a:lnTo>
                    <a:pt x="196442" y="48289"/>
                  </a:lnTo>
                  <a:lnTo>
                    <a:pt x="251938" y="91433"/>
                  </a:lnTo>
                  <a:lnTo>
                    <a:pt x="298028" y="1531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075150" y="1831958"/>
              <a:ext cx="1000208" cy="1158136"/>
            </a:xfrm>
            <a:custGeom>
              <a:avLst/>
              <a:gdLst/>
              <a:ahLst/>
              <a:cxnLst/>
              <a:rect l="0" t="0" r="0" b="0"/>
              <a:pathLst>
                <a:path w="1000208" h="1158136">
                  <a:moveTo>
                    <a:pt x="1000207" y="0"/>
                  </a:moveTo>
                  <a:lnTo>
                    <a:pt x="981056" y="16811"/>
                  </a:lnTo>
                  <a:lnTo>
                    <a:pt x="924706" y="56396"/>
                  </a:lnTo>
                  <a:lnTo>
                    <a:pt x="861324" y="117903"/>
                  </a:lnTo>
                  <a:lnTo>
                    <a:pt x="800242" y="180082"/>
                  </a:lnTo>
                  <a:lnTo>
                    <a:pt x="745281" y="243422"/>
                  </a:lnTo>
                  <a:lnTo>
                    <a:pt x="685675" y="303876"/>
                  </a:lnTo>
                  <a:lnTo>
                    <a:pt x="634094" y="355560"/>
                  </a:lnTo>
                  <a:lnTo>
                    <a:pt x="578845" y="413948"/>
                  </a:lnTo>
                  <a:lnTo>
                    <a:pt x="522871" y="475872"/>
                  </a:lnTo>
                  <a:lnTo>
                    <a:pt x="486377" y="524574"/>
                  </a:lnTo>
                  <a:lnTo>
                    <a:pt x="447748" y="576050"/>
                  </a:lnTo>
                  <a:lnTo>
                    <a:pt x="406667" y="628346"/>
                  </a:lnTo>
                  <a:lnTo>
                    <a:pt x="364859" y="680886"/>
                  </a:lnTo>
                  <a:lnTo>
                    <a:pt x="317246" y="739087"/>
                  </a:lnTo>
                  <a:lnTo>
                    <a:pt x="266094" y="800786"/>
                  </a:lnTo>
                  <a:lnTo>
                    <a:pt x="219483" y="857931"/>
                  </a:lnTo>
                  <a:lnTo>
                    <a:pt x="170447" y="917497"/>
                  </a:lnTo>
                  <a:lnTo>
                    <a:pt x="124462" y="974011"/>
                  </a:lnTo>
                  <a:lnTo>
                    <a:pt x="81201" y="1033390"/>
                  </a:lnTo>
                  <a:lnTo>
                    <a:pt x="44337" y="1089848"/>
                  </a:lnTo>
                  <a:lnTo>
                    <a:pt x="7456" y="1146716"/>
                  </a:lnTo>
                  <a:lnTo>
                    <a:pt x="0" y="11581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705409" y="286992"/>
            <a:ext cx="1105493" cy="497535"/>
            <a:chOff x="705409" y="286992"/>
            <a:chExt cx="1105493" cy="497535"/>
          </a:xfrm>
        </p:grpSpPr>
        <p:sp>
          <p:nvSpPr>
            <p:cNvPr id="2" name="Freeform 1"/>
            <p:cNvSpPr/>
            <p:nvPr/>
          </p:nvSpPr>
          <p:spPr>
            <a:xfrm>
              <a:off x="705409" y="286992"/>
              <a:ext cx="231628" cy="497535"/>
            </a:xfrm>
            <a:custGeom>
              <a:avLst/>
              <a:gdLst/>
              <a:ahLst/>
              <a:cxnLst/>
              <a:rect l="0" t="0" r="0" b="0"/>
              <a:pathLst>
                <a:path w="231628" h="497535">
                  <a:moveTo>
                    <a:pt x="0" y="134147"/>
                  </a:moveTo>
                  <a:lnTo>
                    <a:pt x="5589" y="192764"/>
                  </a:lnTo>
                  <a:lnTo>
                    <a:pt x="14654" y="238733"/>
                  </a:lnTo>
                  <a:lnTo>
                    <a:pt x="24749" y="294987"/>
                  </a:lnTo>
                  <a:lnTo>
                    <a:pt x="35149" y="350520"/>
                  </a:lnTo>
                  <a:lnTo>
                    <a:pt x="40050" y="404018"/>
                  </a:lnTo>
                  <a:lnTo>
                    <a:pt x="42876" y="466092"/>
                  </a:lnTo>
                  <a:lnTo>
                    <a:pt x="47522" y="494978"/>
                  </a:lnTo>
                  <a:lnTo>
                    <a:pt x="49229" y="497534"/>
                  </a:lnTo>
                  <a:lnTo>
                    <a:pt x="51125" y="481656"/>
                  </a:lnTo>
                  <a:lnTo>
                    <a:pt x="43937" y="422676"/>
                  </a:lnTo>
                  <a:lnTo>
                    <a:pt x="35765" y="371976"/>
                  </a:lnTo>
                  <a:lnTo>
                    <a:pt x="29291" y="308681"/>
                  </a:lnTo>
                  <a:lnTo>
                    <a:pt x="14906" y="249591"/>
                  </a:lnTo>
                  <a:lnTo>
                    <a:pt x="11393" y="193433"/>
                  </a:lnTo>
                  <a:lnTo>
                    <a:pt x="16288" y="137539"/>
                  </a:lnTo>
                  <a:lnTo>
                    <a:pt x="29690" y="85468"/>
                  </a:lnTo>
                  <a:lnTo>
                    <a:pt x="40882" y="62209"/>
                  </a:lnTo>
                  <a:lnTo>
                    <a:pt x="59894" y="43293"/>
                  </a:lnTo>
                  <a:lnTo>
                    <a:pt x="104638" y="17675"/>
                  </a:lnTo>
                  <a:lnTo>
                    <a:pt x="149611" y="2519"/>
                  </a:lnTo>
                  <a:lnTo>
                    <a:pt x="192248" y="0"/>
                  </a:lnTo>
                  <a:lnTo>
                    <a:pt x="231627" y="78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47523" y="568538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37036" y="526424"/>
              <a:ext cx="94757" cy="223656"/>
            </a:xfrm>
            <a:custGeom>
              <a:avLst/>
              <a:gdLst/>
              <a:ahLst/>
              <a:cxnLst/>
              <a:rect l="0" t="0" r="0" b="0"/>
              <a:pathLst>
                <a:path w="94757" h="223656">
                  <a:moveTo>
                    <a:pt x="0" y="94757"/>
                  </a:moveTo>
                  <a:lnTo>
                    <a:pt x="3119" y="137449"/>
                  </a:lnTo>
                  <a:lnTo>
                    <a:pt x="10723" y="196825"/>
                  </a:lnTo>
                  <a:lnTo>
                    <a:pt x="16305" y="223655"/>
                  </a:lnTo>
                  <a:lnTo>
                    <a:pt x="15549" y="222803"/>
                  </a:lnTo>
                  <a:lnTo>
                    <a:pt x="13876" y="218725"/>
                  </a:lnTo>
                  <a:lnTo>
                    <a:pt x="10969" y="165833"/>
                  </a:lnTo>
                  <a:lnTo>
                    <a:pt x="5690" y="106326"/>
                  </a:lnTo>
                  <a:lnTo>
                    <a:pt x="28975" y="43376"/>
                  </a:lnTo>
                  <a:lnTo>
                    <a:pt x="40564" y="26687"/>
                  </a:lnTo>
                  <a:lnTo>
                    <a:pt x="59752" y="1459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81451" y="568538"/>
              <a:ext cx="137472" cy="150503"/>
            </a:xfrm>
            <a:custGeom>
              <a:avLst/>
              <a:gdLst/>
              <a:ahLst/>
              <a:cxnLst/>
              <a:rect l="0" t="0" r="0" b="0"/>
              <a:pathLst>
                <a:path w="137472" h="150503">
                  <a:moveTo>
                    <a:pt x="108269" y="10529"/>
                  </a:moveTo>
                  <a:lnTo>
                    <a:pt x="85912" y="10529"/>
                  </a:lnTo>
                  <a:lnTo>
                    <a:pt x="55241" y="21707"/>
                  </a:lnTo>
                  <a:lnTo>
                    <a:pt x="29516" y="45426"/>
                  </a:lnTo>
                  <a:lnTo>
                    <a:pt x="8268" y="84883"/>
                  </a:lnTo>
                  <a:lnTo>
                    <a:pt x="263" y="105576"/>
                  </a:lnTo>
                  <a:lnTo>
                    <a:pt x="0" y="114838"/>
                  </a:lnTo>
                  <a:lnTo>
                    <a:pt x="5947" y="131368"/>
                  </a:lnTo>
                  <a:lnTo>
                    <a:pt x="19509" y="143394"/>
                  </a:lnTo>
                  <a:lnTo>
                    <a:pt x="28038" y="148238"/>
                  </a:lnTo>
                  <a:lnTo>
                    <a:pt x="53114" y="150502"/>
                  </a:lnTo>
                  <a:lnTo>
                    <a:pt x="80246" y="146439"/>
                  </a:lnTo>
                  <a:lnTo>
                    <a:pt x="100104" y="136834"/>
                  </a:lnTo>
                  <a:lnTo>
                    <a:pt x="113609" y="121647"/>
                  </a:lnTo>
                  <a:lnTo>
                    <a:pt x="131810" y="83301"/>
                  </a:lnTo>
                  <a:lnTo>
                    <a:pt x="137471" y="46779"/>
                  </a:lnTo>
                  <a:lnTo>
                    <a:pt x="134756" y="35865"/>
                  </a:lnTo>
                  <a:lnTo>
                    <a:pt x="122380" y="17500"/>
                  </a:lnTo>
                  <a:lnTo>
                    <a:pt x="111421" y="7778"/>
                  </a:lnTo>
                  <a:lnTo>
                    <a:pt x="977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07302" y="543724"/>
              <a:ext cx="135103" cy="182743"/>
            </a:xfrm>
            <a:custGeom>
              <a:avLst/>
              <a:gdLst/>
              <a:ahLst/>
              <a:cxnLst/>
              <a:rect l="0" t="0" r="0" b="0"/>
              <a:pathLst>
                <a:path w="135103" h="182743">
                  <a:moveTo>
                    <a:pt x="8760" y="45871"/>
                  </a:moveTo>
                  <a:lnTo>
                    <a:pt x="8760" y="94802"/>
                  </a:lnTo>
                  <a:lnTo>
                    <a:pt x="14826" y="152791"/>
                  </a:lnTo>
                  <a:lnTo>
                    <a:pt x="13973" y="152246"/>
                  </a:lnTo>
                  <a:lnTo>
                    <a:pt x="4200" y="126155"/>
                  </a:lnTo>
                  <a:lnTo>
                    <a:pt x="0" y="91756"/>
                  </a:lnTo>
                  <a:lnTo>
                    <a:pt x="6986" y="39381"/>
                  </a:lnTo>
                  <a:lnTo>
                    <a:pt x="13041" y="16080"/>
                  </a:lnTo>
                  <a:lnTo>
                    <a:pt x="19803" y="8463"/>
                  </a:lnTo>
                  <a:lnTo>
                    <a:pt x="39794" y="0"/>
                  </a:lnTo>
                  <a:lnTo>
                    <a:pt x="49336" y="82"/>
                  </a:lnTo>
                  <a:lnTo>
                    <a:pt x="66178" y="6413"/>
                  </a:lnTo>
                  <a:lnTo>
                    <a:pt x="88814" y="23132"/>
                  </a:lnTo>
                  <a:lnTo>
                    <a:pt x="104749" y="48492"/>
                  </a:lnTo>
                  <a:lnTo>
                    <a:pt x="124273" y="107192"/>
                  </a:lnTo>
                  <a:lnTo>
                    <a:pt x="131893" y="143199"/>
                  </a:lnTo>
                  <a:lnTo>
                    <a:pt x="135102" y="1827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47817" y="305326"/>
              <a:ext cx="10401" cy="389555"/>
            </a:xfrm>
            <a:custGeom>
              <a:avLst/>
              <a:gdLst/>
              <a:ahLst/>
              <a:cxnLst/>
              <a:rect l="0" t="0" r="0" b="0"/>
              <a:pathLst>
                <a:path w="10401" h="389555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50440"/>
                  </a:lnTo>
                  <a:lnTo>
                    <a:pt x="5499" y="205882"/>
                  </a:lnTo>
                  <a:lnTo>
                    <a:pt x="8948" y="259354"/>
                  </a:lnTo>
                  <a:lnTo>
                    <a:pt x="4047" y="321418"/>
                  </a:lnTo>
                  <a:lnTo>
                    <a:pt x="8799" y="369380"/>
                  </a:lnTo>
                  <a:lnTo>
                    <a:pt x="1040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73989" y="452725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44997" y="17958"/>
                  </a:lnTo>
                  <a:lnTo>
                    <a:pt x="93589" y="31667"/>
                  </a:lnTo>
                  <a:lnTo>
                    <a:pt x="38374" y="4563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26673" y="536953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140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989678" y="263212"/>
            <a:ext cx="3779732" cy="547483"/>
            <a:chOff x="989678" y="263212"/>
            <a:chExt cx="3779732" cy="547483"/>
          </a:xfrm>
        </p:grpSpPr>
        <p:sp>
          <p:nvSpPr>
            <p:cNvPr id="11" name="Freeform 10"/>
            <p:cNvSpPr/>
            <p:nvPr/>
          </p:nvSpPr>
          <p:spPr>
            <a:xfrm>
              <a:off x="1975665" y="326383"/>
              <a:ext cx="256377" cy="355919"/>
            </a:xfrm>
            <a:custGeom>
              <a:avLst/>
              <a:gdLst/>
              <a:ahLst/>
              <a:cxnLst/>
              <a:rect l="0" t="0" r="0" b="0"/>
              <a:pathLst>
                <a:path w="256377" h="355919">
                  <a:moveTo>
                    <a:pt x="35278" y="0"/>
                  </a:moveTo>
                  <a:lnTo>
                    <a:pt x="26944" y="37478"/>
                  </a:lnTo>
                  <a:lnTo>
                    <a:pt x="25183" y="100080"/>
                  </a:lnTo>
                  <a:lnTo>
                    <a:pt x="24878" y="148326"/>
                  </a:lnTo>
                  <a:lnTo>
                    <a:pt x="24787" y="197847"/>
                  </a:lnTo>
                  <a:lnTo>
                    <a:pt x="23587" y="257406"/>
                  </a:lnTo>
                  <a:lnTo>
                    <a:pt x="10096" y="315090"/>
                  </a:lnTo>
                  <a:lnTo>
                    <a:pt x="0" y="347214"/>
                  </a:lnTo>
                  <a:lnTo>
                    <a:pt x="1231" y="353138"/>
                  </a:lnTo>
                  <a:lnTo>
                    <a:pt x="5561" y="355918"/>
                  </a:lnTo>
                  <a:lnTo>
                    <a:pt x="19730" y="355888"/>
                  </a:lnTo>
                  <a:lnTo>
                    <a:pt x="79045" y="339931"/>
                  </a:lnTo>
                  <a:lnTo>
                    <a:pt x="131054" y="329406"/>
                  </a:lnTo>
                  <a:lnTo>
                    <a:pt x="186388" y="326980"/>
                  </a:lnTo>
                  <a:lnTo>
                    <a:pt x="243924" y="326462"/>
                  </a:lnTo>
                  <a:lnTo>
                    <a:pt x="256376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21471" y="484310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1410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63585" y="309789"/>
              <a:ext cx="126343" cy="27123"/>
            </a:xfrm>
            <a:custGeom>
              <a:avLst/>
              <a:gdLst/>
              <a:ahLst/>
              <a:cxnLst/>
              <a:rect l="0" t="0" r="0" b="0"/>
              <a:pathLst>
                <a:path w="126343" h="27123">
                  <a:moveTo>
                    <a:pt x="126342" y="6065"/>
                  </a:moveTo>
                  <a:lnTo>
                    <a:pt x="93890" y="0"/>
                  </a:lnTo>
                  <a:lnTo>
                    <a:pt x="42000" y="10625"/>
                  </a:lnTo>
                  <a:lnTo>
                    <a:pt x="0" y="27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44130" y="525950"/>
              <a:ext cx="156368" cy="138420"/>
            </a:xfrm>
            <a:custGeom>
              <a:avLst/>
              <a:gdLst/>
              <a:ahLst/>
              <a:cxnLst/>
              <a:rect l="0" t="0" r="0" b="0"/>
              <a:pathLst>
                <a:path w="156368" h="138420">
                  <a:moveTo>
                    <a:pt x="30025" y="32060"/>
                  </a:moveTo>
                  <a:lnTo>
                    <a:pt x="18847" y="43238"/>
                  </a:lnTo>
                  <a:lnTo>
                    <a:pt x="13359" y="61205"/>
                  </a:lnTo>
                  <a:lnTo>
                    <a:pt x="12089" y="83618"/>
                  </a:lnTo>
                  <a:lnTo>
                    <a:pt x="14567" y="126602"/>
                  </a:lnTo>
                  <a:lnTo>
                    <a:pt x="12701" y="137202"/>
                  </a:lnTo>
                  <a:lnTo>
                    <a:pt x="11456" y="138419"/>
                  </a:lnTo>
                  <a:lnTo>
                    <a:pt x="1951" y="83011"/>
                  </a:lnTo>
                  <a:lnTo>
                    <a:pt x="0" y="57824"/>
                  </a:lnTo>
                  <a:lnTo>
                    <a:pt x="5372" y="37272"/>
                  </a:lnTo>
                  <a:lnTo>
                    <a:pt x="27885" y="5013"/>
                  </a:lnTo>
                  <a:lnTo>
                    <a:pt x="35617" y="1161"/>
                  </a:lnTo>
                  <a:lnTo>
                    <a:pt x="53567" y="0"/>
                  </a:lnTo>
                  <a:lnTo>
                    <a:pt x="70124" y="6502"/>
                  </a:lnTo>
                  <a:lnTo>
                    <a:pt x="113035" y="37533"/>
                  </a:lnTo>
                  <a:lnTo>
                    <a:pt x="150570" y="91507"/>
                  </a:lnTo>
                  <a:lnTo>
                    <a:pt x="156367" y="1057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54455" y="352855"/>
              <a:ext cx="114212" cy="320595"/>
            </a:xfrm>
            <a:custGeom>
              <a:avLst/>
              <a:gdLst/>
              <a:ahLst/>
              <a:cxnLst/>
              <a:rect l="0" t="0" r="0" b="0"/>
              <a:pathLst>
                <a:path w="114212" h="320595">
                  <a:moveTo>
                    <a:pt x="103970" y="184098"/>
                  </a:moveTo>
                  <a:lnTo>
                    <a:pt x="87202" y="172919"/>
                  </a:lnTo>
                  <a:lnTo>
                    <a:pt x="66492" y="170551"/>
                  </a:lnTo>
                  <a:lnTo>
                    <a:pt x="44029" y="174568"/>
                  </a:lnTo>
                  <a:lnTo>
                    <a:pt x="26246" y="184152"/>
                  </a:lnTo>
                  <a:lnTo>
                    <a:pt x="13664" y="199330"/>
                  </a:lnTo>
                  <a:lnTo>
                    <a:pt x="5342" y="218944"/>
                  </a:lnTo>
                  <a:lnTo>
                    <a:pt x="0" y="269663"/>
                  </a:lnTo>
                  <a:lnTo>
                    <a:pt x="1609" y="294657"/>
                  </a:lnTo>
                  <a:lnTo>
                    <a:pt x="10123" y="313564"/>
                  </a:lnTo>
                  <a:lnTo>
                    <a:pt x="16838" y="318371"/>
                  </a:lnTo>
                  <a:lnTo>
                    <a:pt x="24825" y="320407"/>
                  </a:lnTo>
                  <a:lnTo>
                    <a:pt x="33659" y="320594"/>
                  </a:lnTo>
                  <a:lnTo>
                    <a:pt x="62860" y="309679"/>
                  </a:lnTo>
                  <a:lnTo>
                    <a:pt x="77120" y="294894"/>
                  </a:lnTo>
                  <a:lnTo>
                    <a:pt x="99697" y="245438"/>
                  </a:lnTo>
                  <a:lnTo>
                    <a:pt x="111228" y="190452"/>
                  </a:lnTo>
                  <a:lnTo>
                    <a:pt x="113529" y="140747"/>
                  </a:lnTo>
                  <a:lnTo>
                    <a:pt x="114211" y="92094"/>
                  </a:lnTo>
                  <a:lnTo>
                    <a:pt x="108852" y="39322"/>
                  </a:lnTo>
                  <a:lnTo>
                    <a:pt x="99827" y="5891"/>
                  </a:lnTo>
                  <a:lnTo>
                    <a:pt x="95359" y="952"/>
                  </a:lnTo>
                  <a:lnTo>
                    <a:pt x="90040" y="0"/>
                  </a:lnTo>
                  <a:lnTo>
                    <a:pt x="84155" y="1704"/>
                  </a:lnTo>
                  <a:lnTo>
                    <a:pt x="81401" y="7520"/>
                  </a:lnTo>
                  <a:lnTo>
                    <a:pt x="82482" y="63431"/>
                  </a:lnTo>
                  <a:lnTo>
                    <a:pt x="91233" y="117845"/>
                  </a:lnTo>
                  <a:lnTo>
                    <a:pt x="104226" y="176773"/>
                  </a:lnTo>
                  <a:lnTo>
                    <a:pt x="108763" y="207749"/>
                  </a:lnTo>
                  <a:lnTo>
                    <a:pt x="103970" y="268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31903" y="379025"/>
              <a:ext cx="110833" cy="278089"/>
            </a:xfrm>
            <a:custGeom>
              <a:avLst/>
              <a:gdLst/>
              <a:ahLst/>
              <a:cxnLst/>
              <a:rect l="0" t="0" r="0" b="0"/>
              <a:pathLst>
                <a:path w="110833" h="278089">
                  <a:moveTo>
                    <a:pt x="26604" y="0"/>
                  </a:moveTo>
                  <a:lnTo>
                    <a:pt x="18271" y="37478"/>
                  </a:lnTo>
                  <a:lnTo>
                    <a:pt x="10920" y="88902"/>
                  </a:lnTo>
                  <a:lnTo>
                    <a:pt x="6609" y="151355"/>
                  </a:lnTo>
                  <a:lnTo>
                    <a:pt x="5757" y="209965"/>
                  </a:lnTo>
                  <a:lnTo>
                    <a:pt x="0" y="261014"/>
                  </a:lnTo>
                  <a:lnTo>
                    <a:pt x="3019" y="268766"/>
                  </a:lnTo>
                  <a:lnTo>
                    <a:pt x="9711" y="273934"/>
                  </a:lnTo>
                  <a:lnTo>
                    <a:pt x="18851" y="277379"/>
                  </a:lnTo>
                  <a:lnTo>
                    <a:pt x="38367" y="278088"/>
                  </a:lnTo>
                  <a:lnTo>
                    <a:pt x="87598" y="265908"/>
                  </a:lnTo>
                  <a:lnTo>
                    <a:pt x="110832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58507" y="494839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140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90093" y="357968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8997" y="3120"/>
                  </a:lnTo>
                  <a:lnTo>
                    <a:pt x="49866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72695" y="510307"/>
              <a:ext cx="131979" cy="138350"/>
            </a:xfrm>
            <a:custGeom>
              <a:avLst/>
              <a:gdLst/>
              <a:ahLst/>
              <a:cxnLst/>
              <a:rect l="0" t="0" r="0" b="0"/>
              <a:pathLst>
                <a:path w="131979" h="138350">
                  <a:moveTo>
                    <a:pt x="101667" y="5589"/>
                  </a:moveTo>
                  <a:lnTo>
                    <a:pt x="84899" y="0"/>
                  </a:lnTo>
                  <a:lnTo>
                    <a:pt x="67309" y="375"/>
                  </a:lnTo>
                  <a:lnTo>
                    <a:pt x="27420" y="10148"/>
                  </a:lnTo>
                  <a:lnTo>
                    <a:pt x="1809" y="25527"/>
                  </a:lnTo>
                  <a:lnTo>
                    <a:pt x="0" y="30579"/>
                  </a:lnTo>
                  <a:lnTo>
                    <a:pt x="2304" y="35117"/>
                  </a:lnTo>
                  <a:lnTo>
                    <a:pt x="14222" y="43279"/>
                  </a:lnTo>
                  <a:lnTo>
                    <a:pt x="70723" y="65170"/>
                  </a:lnTo>
                  <a:lnTo>
                    <a:pt x="122809" y="82787"/>
                  </a:lnTo>
                  <a:lnTo>
                    <a:pt x="128629" y="88640"/>
                  </a:lnTo>
                  <a:lnTo>
                    <a:pt x="131340" y="96051"/>
                  </a:lnTo>
                  <a:lnTo>
                    <a:pt x="131978" y="104502"/>
                  </a:lnTo>
                  <a:lnTo>
                    <a:pt x="128893" y="112475"/>
                  </a:lnTo>
                  <a:lnTo>
                    <a:pt x="116108" y="127573"/>
                  </a:lnTo>
                  <a:lnTo>
                    <a:pt x="95607" y="135843"/>
                  </a:lnTo>
                  <a:lnTo>
                    <a:pt x="72067" y="138349"/>
                  </a:lnTo>
                  <a:lnTo>
                    <a:pt x="27968" y="1319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90176" y="336911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7409" y="48931"/>
                  </a:lnTo>
                  <a:lnTo>
                    <a:pt x="2195" y="96777"/>
                  </a:lnTo>
                  <a:lnTo>
                    <a:pt x="651" y="154237"/>
                  </a:lnTo>
                  <a:lnTo>
                    <a:pt x="289" y="198401"/>
                  </a:lnTo>
                  <a:lnTo>
                    <a:pt x="86" y="25921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84891" y="442196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26063" y="17959"/>
                  </a:lnTo>
                  <a:lnTo>
                    <a:pt x="78556" y="28198"/>
                  </a:lnTo>
                  <a:lnTo>
                    <a:pt x="22579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37575" y="558010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7409" y="4269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58632" y="44219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21803" y="541743"/>
              <a:ext cx="204043" cy="153138"/>
            </a:xfrm>
            <a:custGeom>
              <a:avLst/>
              <a:gdLst/>
              <a:ahLst/>
              <a:cxnLst/>
              <a:rect l="0" t="0" r="0" b="0"/>
              <a:pathLst>
                <a:path w="204043" h="153138">
                  <a:moveTo>
                    <a:pt x="0" y="68909"/>
                  </a:moveTo>
                  <a:lnTo>
                    <a:pt x="3119" y="111601"/>
                  </a:lnTo>
                  <a:lnTo>
                    <a:pt x="5589" y="121937"/>
                  </a:lnTo>
                  <a:lnTo>
                    <a:pt x="7235" y="122978"/>
                  </a:lnTo>
                  <a:lnTo>
                    <a:pt x="9065" y="108538"/>
                  </a:lnTo>
                  <a:lnTo>
                    <a:pt x="5122" y="49720"/>
                  </a:lnTo>
                  <a:lnTo>
                    <a:pt x="6924" y="38569"/>
                  </a:lnTo>
                  <a:lnTo>
                    <a:pt x="11635" y="29965"/>
                  </a:lnTo>
                  <a:lnTo>
                    <a:pt x="26228" y="17286"/>
                  </a:lnTo>
                  <a:lnTo>
                    <a:pt x="33863" y="15776"/>
                  </a:lnTo>
                  <a:lnTo>
                    <a:pt x="41292" y="17110"/>
                  </a:lnTo>
                  <a:lnTo>
                    <a:pt x="48585" y="20338"/>
                  </a:lnTo>
                  <a:lnTo>
                    <a:pt x="59808" y="33284"/>
                  </a:lnTo>
                  <a:lnTo>
                    <a:pt x="76544" y="70191"/>
                  </a:lnTo>
                  <a:lnTo>
                    <a:pt x="79105" y="72104"/>
                  </a:lnTo>
                  <a:lnTo>
                    <a:pt x="80813" y="68699"/>
                  </a:lnTo>
                  <a:lnTo>
                    <a:pt x="89142" y="35203"/>
                  </a:lnTo>
                  <a:lnTo>
                    <a:pt x="104271" y="5110"/>
                  </a:lnTo>
                  <a:lnTo>
                    <a:pt x="111628" y="640"/>
                  </a:lnTo>
                  <a:lnTo>
                    <a:pt x="120042" y="0"/>
                  </a:lnTo>
                  <a:lnTo>
                    <a:pt x="137580" y="5528"/>
                  </a:lnTo>
                  <a:lnTo>
                    <a:pt x="153173" y="15783"/>
                  </a:lnTo>
                  <a:lnTo>
                    <a:pt x="175106" y="40300"/>
                  </a:lnTo>
                  <a:lnTo>
                    <a:pt x="202902" y="100756"/>
                  </a:lnTo>
                  <a:lnTo>
                    <a:pt x="204042" y="121668"/>
                  </a:lnTo>
                  <a:lnTo>
                    <a:pt x="200041" y="1531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68262" y="534461"/>
              <a:ext cx="164153" cy="160420"/>
            </a:xfrm>
            <a:custGeom>
              <a:avLst/>
              <a:gdLst/>
              <a:ahLst/>
              <a:cxnLst/>
              <a:rect l="0" t="0" r="0" b="0"/>
              <a:pathLst>
                <a:path w="164153" h="160420">
                  <a:moveTo>
                    <a:pt x="111510" y="76191"/>
                  </a:moveTo>
                  <a:lnTo>
                    <a:pt x="96937" y="33500"/>
                  </a:lnTo>
                  <a:lnTo>
                    <a:pt x="91266" y="23164"/>
                  </a:lnTo>
                  <a:lnTo>
                    <a:pt x="75606" y="8560"/>
                  </a:lnTo>
                  <a:lnTo>
                    <a:pt x="66517" y="3028"/>
                  </a:lnTo>
                  <a:lnTo>
                    <a:pt x="47059" y="0"/>
                  </a:lnTo>
                  <a:lnTo>
                    <a:pt x="36957" y="831"/>
                  </a:lnTo>
                  <a:lnTo>
                    <a:pt x="27883" y="6064"/>
                  </a:lnTo>
                  <a:lnTo>
                    <a:pt x="11561" y="24357"/>
                  </a:lnTo>
                  <a:lnTo>
                    <a:pt x="2747" y="48084"/>
                  </a:lnTo>
                  <a:lnTo>
                    <a:pt x="0" y="73058"/>
                  </a:lnTo>
                  <a:lnTo>
                    <a:pt x="2678" y="95856"/>
                  </a:lnTo>
                  <a:lnTo>
                    <a:pt x="10888" y="114567"/>
                  </a:lnTo>
                  <a:lnTo>
                    <a:pt x="16352" y="122832"/>
                  </a:lnTo>
                  <a:lnTo>
                    <a:pt x="31783" y="135135"/>
                  </a:lnTo>
                  <a:lnTo>
                    <a:pt x="40811" y="140054"/>
                  </a:lnTo>
                  <a:lnTo>
                    <a:pt x="49169" y="140993"/>
                  </a:lnTo>
                  <a:lnTo>
                    <a:pt x="64695" y="135798"/>
                  </a:lnTo>
                  <a:lnTo>
                    <a:pt x="79395" y="119451"/>
                  </a:lnTo>
                  <a:lnTo>
                    <a:pt x="104204" y="72833"/>
                  </a:lnTo>
                  <a:lnTo>
                    <a:pt x="104300" y="73952"/>
                  </a:lnTo>
                  <a:lnTo>
                    <a:pt x="103194" y="78208"/>
                  </a:lnTo>
                  <a:lnTo>
                    <a:pt x="107226" y="100965"/>
                  </a:lnTo>
                  <a:lnTo>
                    <a:pt x="121419" y="129935"/>
                  </a:lnTo>
                  <a:lnTo>
                    <a:pt x="136971" y="144141"/>
                  </a:lnTo>
                  <a:lnTo>
                    <a:pt x="164152" y="160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31634" y="263212"/>
              <a:ext cx="37652" cy="421141"/>
            </a:xfrm>
            <a:custGeom>
              <a:avLst/>
              <a:gdLst/>
              <a:ahLst/>
              <a:cxnLst/>
              <a:rect l="0" t="0" r="0" b="0"/>
              <a:pathLst>
                <a:path w="37652" h="421141">
                  <a:moveTo>
                    <a:pt x="6065" y="0"/>
                  </a:moveTo>
                  <a:lnTo>
                    <a:pt x="0" y="46923"/>
                  </a:lnTo>
                  <a:lnTo>
                    <a:pt x="4521" y="106105"/>
                  </a:lnTo>
                  <a:lnTo>
                    <a:pt x="8727" y="168699"/>
                  </a:lnTo>
                  <a:lnTo>
                    <a:pt x="14263" y="231699"/>
                  </a:lnTo>
                  <a:lnTo>
                    <a:pt x="15903" y="288580"/>
                  </a:lnTo>
                  <a:lnTo>
                    <a:pt x="19509" y="338189"/>
                  </a:lnTo>
                  <a:lnTo>
                    <a:pt x="31208" y="396176"/>
                  </a:lnTo>
                  <a:lnTo>
                    <a:pt x="37651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42943" y="463253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7482" y="3120"/>
                  </a:lnTo>
                  <a:lnTo>
                    <a:pt x="122536" y="9065"/>
                  </a:lnTo>
                  <a:lnTo>
                    <a:pt x="66622" y="11410"/>
                  </a:lnTo>
                  <a:lnTo>
                    <a:pt x="19875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32414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00566" y="547481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465" y="106973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06155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10247" y="536953"/>
              <a:ext cx="114154" cy="149852"/>
            </a:xfrm>
            <a:custGeom>
              <a:avLst/>
              <a:gdLst/>
              <a:ahLst/>
              <a:cxnLst/>
              <a:rect l="0" t="0" r="0" b="0"/>
              <a:pathLst>
                <a:path w="114154" h="149852">
                  <a:moveTo>
                    <a:pt x="53835" y="0"/>
                  </a:moveTo>
                  <a:lnTo>
                    <a:pt x="37068" y="11178"/>
                  </a:lnTo>
                  <a:lnTo>
                    <a:pt x="25716" y="26025"/>
                  </a:lnTo>
                  <a:lnTo>
                    <a:pt x="263" y="74354"/>
                  </a:lnTo>
                  <a:lnTo>
                    <a:pt x="0" y="95047"/>
                  </a:lnTo>
                  <a:lnTo>
                    <a:pt x="12018" y="126428"/>
                  </a:lnTo>
                  <a:lnTo>
                    <a:pt x="27061" y="141198"/>
                  </a:lnTo>
                  <a:lnTo>
                    <a:pt x="35986" y="146774"/>
                  </a:lnTo>
                  <a:lnTo>
                    <a:pt x="55261" y="149851"/>
                  </a:lnTo>
                  <a:lnTo>
                    <a:pt x="65315" y="149034"/>
                  </a:lnTo>
                  <a:lnTo>
                    <a:pt x="82724" y="141886"/>
                  </a:lnTo>
                  <a:lnTo>
                    <a:pt x="90642" y="136705"/>
                  </a:lnTo>
                  <a:lnTo>
                    <a:pt x="102559" y="121589"/>
                  </a:lnTo>
                  <a:lnTo>
                    <a:pt x="110585" y="102003"/>
                  </a:lnTo>
                  <a:lnTo>
                    <a:pt x="114153" y="77700"/>
                  </a:lnTo>
                  <a:lnTo>
                    <a:pt x="109499" y="57540"/>
                  </a:lnTo>
                  <a:lnTo>
                    <a:pt x="85421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579896" y="513514"/>
              <a:ext cx="168457" cy="170839"/>
            </a:xfrm>
            <a:custGeom>
              <a:avLst/>
              <a:gdLst/>
              <a:ahLst/>
              <a:cxnLst/>
              <a:rect l="0" t="0" r="0" b="0"/>
              <a:pathLst>
                <a:path w="168457" h="170839">
                  <a:moveTo>
                    <a:pt x="0" y="55024"/>
                  </a:moveTo>
                  <a:lnTo>
                    <a:pt x="3119" y="97716"/>
                  </a:lnTo>
                  <a:lnTo>
                    <a:pt x="15619" y="157309"/>
                  </a:lnTo>
                  <a:lnTo>
                    <a:pt x="15092" y="158309"/>
                  </a:lnTo>
                  <a:lnTo>
                    <a:pt x="13571" y="155466"/>
                  </a:lnTo>
                  <a:lnTo>
                    <a:pt x="7810" y="104718"/>
                  </a:lnTo>
                  <a:lnTo>
                    <a:pt x="4641" y="79450"/>
                  </a:lnTo>
                  <a:lnTo>
                    <a:pt x="15111" y="23883"/>
                  </a:lnTo>
                  <a:lnTo>
                    <a:pt x="20603" y="15546"/>
                  </a:lnTo>
                  <a:lnTo>
                    <a:pt x="36063" y="3163"/>
                  </a:lnTo>
                  <a:lnTo>
                    <a:pt x="54633" y="0"/>
                  </a:lnTo>
                  <a:lnTo>
                    <a:pt x="95150" y="7501"/>
                  </a:lnTo>
                  <a:lnTo>
                    <a:pt x="112869" y="19865"/>
                  </a:lnTo>
                  <a:lnTo>
                    <a:pt x="127373" y="37058"/>
                  </a:lnTo>
                  <a:lnTo>
                    <a:pt x="153892" y="97410"/>
                  </a:lnTo>
                  <a:lnTo>
                    <a:pt x="165232" y="139306"/>
                  </a:lnTo>
                  <a:lnTo>
                    <a:pt x="168456" y="1708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89678" y="789637"/>
              <a:ext cx="3779732" cy="21058"/>
            </a:xfrm>
            <a:custGeom>
              <a:avLst/>
              <a:gdLst/>
              <a:ahLst/>
              <a:cxnLst/>
              <a:rect l="0" t="0" r="0" b="0"/>
              <a:pathLst>
                <a:path w="3779732" h="21058">
                  <a:moveTo>
                    <a:pt x="3779731" y="10528"/>
                  </a:moveTo>
                  <a:lnTo>
                    <a:pt x="3737039" y="7409"/>
                  </a:lnTo>
                  <a:lnTo>
                    <a:pt x="3676493" y="975"/>
                  </a:lnTo>
                  <a:lnTo>
                    <a:pt x="3621514" y="193"/>
                  </a:lnTo>
                  <a:lnTo>
                    <a:pt x="3560005" y="38"/>
                  </a:lnTo>
                  <a:lnTo>
                    <a:pt x="3508867" y="11"/>
                  </a:lnTo>
                  <a:lnTo>
                    <a:pt x="3456669" y="3"/>
                  </a:lnTo>
                  <a:lnTo>
                    <a:pt x="3415439" y="1"/>
                  </a:lnTo>
                  <a:lnTo>
                    <a:pt x="3370989" y="0"/>
                  </a:lnTo>
                  <a:lnTo>
                    <a:pt x="3327836" y="0"/>
                  </a:lnTo>
                  <a:lnTo>
                    <a:pt x="3282141" y="3120"/>
                  </a:lnTo>
                  <a:lnTo>
                    <a:pt x="3235706" y="7236"/>
                  </a:lnTo>
                  <a:lnTo>
                    <a:pt x="3172442" y="9553"/>
                  </a:lnTo>
                  <a:lnTo>
                    <a:pt x="3123022" y="10239"/>
                  </a:lnTo>
                  <a:lnTo>
                    <a:pt x="3075233" y="10443"/>
                  </a:lnTo>
                  <a:lnTo>
                    <a:pt x="3014280" y="10503"/>
                  </a:lnTo>
                  <a:lnTo>
                    <a:pt x="2965025" y="10521"/>
                  </a:lnTo>
                  <a:lnTo>
                    <a:pt x="2917285" y="10526"/>
                  </a:lnTo>
                  <a:lnTo>
                    <a:pt x="2856347" y="10528"/>
                  </a:lnTo>
                  <a:lnTo>
                    <a:pt x="2803586" y="10528"/>
                  </a:lnTo>
                  <a:lnTo>
                    <a:pt x="2741160" y="11698"/>
                  </a:lnTo>
                  <a:lnTo>
                    <a:pt x="2691467" y="17764"/>
                  </a:lnTo>
                  <a:lnTo>
                    <a:pt x="2632755" y="20406"/>
                  </a:lnTo>
                  <a:lnTo>
                    <a:pt x="2576097" y="15339"/>
                  </a:lnTo>
                  <a:lnTo>
                    <a:pt x="2519846" y="11479"/>
                  </a:lnTo>
                  <a:lnTo>
                    <a:pt x="2463674" y="10716"/>
                  </a:lnTo>
                  <a:lnTo>
                    <a:pt x="2407518" y="10565"/>
                  </a:lnTo>
                  <a:lnTo>
                    <a:pt x="2351365" y="10536"/>
                  </a:lnTo>
                  <a:lnTo>
                    <a:pt x="2295213" y="10530"/>
                  </a:lnTo>
                  <a:lnTo>
                    <a:pt x="2239061" y="10529"/>
                  </a:lnTo>
                  <a:lnTo>
                    <a:pt x="2175673" y="10528"/>
                  </a:lnTo>
                  <a:lnTo>
                    <a:pt x="2116879" y="10528"/>
                  </a:lnTo>
                  <a:lnTo>
                    <a:pt x="2054616" y="10528"/>
                  </a:lnTo>
                  <a:lnTo>
                    <a:pt x="1993227" y="10528"/>
                  </a:lnTo>
                  <a:lnTo>
                    <a:pt x="1943173" y="10528"/>
                  </a:lnTo>
                  <a:lnTo>
                    <a:pt x="1892467" y="10528"/>
                  </a:lnTo>
                  <a:lnTo>
                    <a:pt x="1832819" y="10528"/>
                  </a:lnTo>
                  <a:lnTo>
                    <a:pt x="1775977" y="10528"/>
                  </a:lnTo>
                  <a:lnTo>
                    <a:pt x="1728154" y="10528"/>
                  </a:lnTo>
                  <a:lnTo>
                    <a:pt x="1666828" y="10528"/>
                  </a:lnTo>
                  <a:lnTo>
                    <a:pt x="1617955" y="10528"/>
                  </a:lnTo>
                  <a:lnTo>
                    <a:pt x="1555807" y="10528"/>
                  </a:lnTo>
                  <a:lnTo>
                    <a:pt x="1504861" y="10528"/>
                  </a:lnTo>
                  <a:lnTo>
                    <a:pt x="1452721" y="10528"/>
                  </a:lnTo>
                  <a:lnTo>
                    <a:pt x="1403347" y="10528"/>
                  </a:lnTo>
                  <a:lnTo>
                    <a:pt x="1355963" y="10528"/>
                  </a:lnTo>
                  <a:lnTo>
                    <a:pt x="1293138" y="10528"/>
                  </a:lnTo>
                  <a:lnTo>
                    <a:pt x="1234499" y="10528"/>
                  </a:lnTo>
                  <a:lnTo>
                    <a:pt x="1184921" y="10528"/>
                  </a:lnTo>
                  <a:lnTo>
                    <a:pt x="1133186" y="10528"/>
                  </a:lnTo>
                  <a:lnTo>
                    <a:pt x="1081983" y="10528"/>
                  </a:lnTo>
                  <a:lnTo>
                    <a:pt x="1019047" y="10528"/>
                  </a:lnTo>
                  <a:lnTo>
                    <a:pt x="967965" y="10528"/>
                  </a:lnTo>
                  <a:lnTo>
                    <a:pt x="915785" y="10528"/>
                  </a:lnTo>
                  <a:lnTo>
                    <a:pt x="863279" y="10528"/>
                  </a:lnTo>
                  <a:lnTo>
                    <a:pt x="813797" y="10528"/>
                  </a:lnTo>
                  <a:lnTo>
                    <a:pt x="755156" y="10528"/>
                  </a:lnTo>
                  <a:lnTo>
                    <a:pt x="707021" y="10528"/>
                  </a:lnTo>
                  <a:lnTo>
                    <a:pt x="645590" y="10528"/>
                  </a:lnTo>
                  <a:lnTo>
                    <a:pt x="596698" y="10528"/>
                  </a:lnTo>
                  <a:lnTo>
                    <a:pt x="534544" y="10528"/>
                  </a:lnTo>
                  <a:lnTo>
                    <a:pt x="471877" y="10528"/>
                  </a:lnTo>
                  <a:lnTo>
                    <a:pt x="417456" y="10528"/>
                  </a:lnTo>
                  <a:lnTo>
                    <a:pt x="368056" y="10528"/>
                  </a:lnTo>
                  <a:lnTo>
                    <a:pt x="318194" y="10528"/>
                  </a:lnTo>
                  <a:lnTo>
                    <a:pt x="266375" y="10528"/>
                  </a:lnTo>
                  <a:lnTo>
                    <a:pt x="204869" y="10528"/>
                  </a:lnTo>
                  <a:lnTo>
                    <a:pt x="147660" y="10528"/>
                  </a:lnTo>
                  <a:lnTo>
                    <a:pt x="85709" y="10528"/>
                  </a:lnTo>
                  <a:lnTo>
                    <a:pt x="25758" y="1886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990507" y="463253"/>
            <a:ext cx="52644" cy="178986"/>
            <a:chOff x="4990507" y="463253"/>
            <a:chExt cx="52644" cy="178986"/>
          </a:xfrm>
        </p:grpSpPr>
        <p:sp>
          <p:nvSpPr>
            <p:cNvPr id="35" name="Freeform 34"/>
            <p:cNvSpPr/>
            <p:nvPr/>
          </p:nvSpPr>
          <p:spPr>
            <a:xfrm>
              <a:off x="4990507" y="46325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32621" y="64223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285306" y="252683"/>
            <a:ext cx="3622915" cy="581248"/>
            <a:chOff x="5285306" y="252683"/>
            <a:chExt cx="3622915" cy="581248"/>
          </a:xfrm>
        </p:grpSpPr>
        <p:sp>
          <p:nvSpPr>
            <p:cNvPr id="38" name="Freeform 37"/>
            <p:cNvSpPr/>
            <p:nvPr/>
          </p:nvSpPr>
          <p:spPr>
            <a:xfrm>
              <a:off x="5285306" y="252683"/>
              <a:ext cx="242156" cy="428186"/>
            </a:xfrm>
            <a:custGeom>
              <a:avLst/>
              <a:gdLst/>
              <a:ahLst/>
              <a:cxnLst/>
              <a:rect l="0" t="0" r="0" b="0"/>
              <a:pathLst>
                <a:path w="242156" h="428186">
                  <a:moveTo>
                    <a:pt x="0" y="0"/>
                  </a:moveTo>
                  <a:lnTo>
                    <a:pt x="0" y="54145"/>
                  </a:lnTo>
                  <a:lnTo>
                    <a:pt x="7235" y="115795"/>
                  </a:lnTo>
                  <a:lnTo>
                    <a:pt x="16117" y="172265"/>
                  </a:lnTo>
                  <a:lnTo>
                    <a:pt x="27002" y="222228"/>
                  </a:lnTo>
                  <a:lnTo>
                    <a:pt x="36269" y="280333"/>
                  </a:lnTo>
                  <a:lnTo>
                    <a:pt x="39789" y="341247"/>
                  </a:lnTo>
                  <a:lnTo>
                    <a:pt x="33552" y="399553"/>
                  </a:lnTo>
                  <a:lnTo>
                    <a:pt x="32896" y="413768"/>
                  </a:lnTo>
                  <a:lnTo>
                    <a:pt x="35969" y="422075"/>
                  </a:lnTo>
                  <a:lnTo>
                    <a:pt x="41526" y="426442"/>
                  </a:lnTo>
                  <a:lnTo>
                    <a:pt x="48741" y="428185"/>
                  </a:lnTo>
                  <a:lnTo>
                    <a:pt x="111456" y="422298"/>
                  </a:lnTo>
                  <a:lnTo>
                    <a:pt x="171001" y="412960"/>
                  </a:lnTo>
                  <a:lnTo>
                    <a:pt x="208204" y="414427"/>
                  </a:lnTo>
                  <a:lnTo>
                    <a:pt x="24215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90632" y="526424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19" y="54145"/>
                  </a:lnTo>
                  <a:lnTo>
                    <a:pt x="16788" y="113455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548518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664331" y="487162"/>
              <a:ext cx="178986" cy="207719"/>
            </a:xfrm>
            <a:custGeom>
              <a:avLst/>
              <a:gdLst/>
              <a:ahLst/>
              <a:cxnLst/>
              <a:rect l="0" t="0" r="0" b="0"/>
              <a:pathLst>
                <a:path w="178986" h="207719">
                  <a:moveTo>
                    <a:pt x="0" y="49791"/>
                  </a:moveTo>
                  <a:lnTo>
                    <a:pt x="17959" y="104836"/>
                  </a:lnTo>
                  <a:lnTo>
                    <a:pt x="40739" y="164303"/>
                  </a:lnTo>
                  <a:lnTo>
                    <a:pt x="43537" y="168246"/>
                  </a:lnTo>
                  <a:lnTo>
                    <a:pt x="44233" y="167366"/>
                  </a:lnTo>
                  <a:lnTo>
                    <a:pt x="30848" y="113463"/>
                  </a:lnTo>
                  <a:lnTo>
                    <a:pt x="22992" y="65358"/>
                  </a:lnTo>
                  <a:lnTo>
                    <a:pt x="27220" y="30227"/>
                  </a:lnTo>
                  <a:lnTo>
                    <a:pt x="35885" y="11460"/>
                  </a:lnTo>
                  <a:lnTo>
                    <a:pt x="41471" y="3180"/>
                  </a:lnTo>
                  <a:lnTo>
                    <a:pt x="48704" y="0"/>
                  </a:lnTo>
                  <a:lnTo>
                    <a:pt x="57036" y="219"/>
                  </a:lnTo>
                  <a:lnTo>
                    <a:pt x="95625" y="11793"/>
                  </a:lnTo>
                  <a:lnTo>
                    <a:pt x="113080" y="24714"/>
                  </a:lnTo>
                  <a:lnTo>
                    <a:pt x="127467" y="42155"/>
                  </a:lnTo>
                  <a:lnTo>
                    <a:pt x="161137" y="102687"/>
                  </a:lnTo>
                  <a:lnTo>
                    <a:pt x="173176" y="135264"/>
                  </a:lnTo>
                  <a:lnTo>
                    <a:pt x="177837" y="181361"/>
                  </a:lnTo>
                  <a:lnTo>
                    <a:pt x="178985" y="2077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885430" y="492404"/>
              <a:ext cx="126343" cy="202477"/>
            </a:xfrm>
            <a:custGeom>
              <a:avLst/>
              <a:gdLst/>
              <a:ahLst/>
              <a:cxnLst/>
              <a:rect l="0" t="0" r="0" b="0"/>
              <a:pathLst>
                <a:path w="126343" h="202477">
                  <a:moveTo>
                    <a:pt x="0" y="97191"/>
                  </a:moveTo>
                  <a:lnTo>
                    <a:pt x="17980" y="81550"/>
                  </a:lnTo>
                  <a:lnTo>
                    <a:pt x="73183" y="57584"/>
                  </a:lnTo>
                  <a:lnTo>
                    <a:pt x="89458" y="46053"/>
                  </a:lnTo>
                  <a:lnTo>
                    <a:pt x="101370" y="30010"/>
                  </a:lnTo>
                  <a:lnTo>
                    <a:pt x="106185" y="20818"/>
                  </a:lnTo>
                  <a:lnTo>
                    <a:pt x="105885" y="13520"/>
                  </a:lnTo>
                  <a:lnTo>
                    <a:pt x="102175" y="7486"/>
                  </a:lnTo>
                  <a:lnTo>
                    <a:pt x="96192" y="2293"/>
                  </a:lnTo>
                  <a:lnTo>
                    <a:pt x="88695" y="0"/>
                  </a:lnTo>
                  <a:lnTo>
                    <a:pt x="71005" y="573"/>
                  </a:lnTo>
                  <a:lnTo>
                    <a:pt x="54565" y="10966"/>
                  </a:lnTo>
                  <a:lnTo>
                    <a:pt x="40629" y="27284"/>
                  </a:lnTo>
                  <a:lnTo>
                    <a:pt x="18276" y="76634"/>
                  </a:lnTo>
                  <a:lnTo>
                    <a:pt x="12824" y="113457"/>
                  </a:lnTo>
                  <a:lnTo>
                    <a:pt x="17787" y="137176"/>
                  </a:lnTo>
                  <a:lnTo>
                    <a:pt x="33736" y="167140"/>
                  </a:lnTo>
                  <a:lnTo>
                    <a:pt x="40038" y="175410"/>
                  </a:lnTo>
                  <a:lnTo>
                    <a:pt x="59519" y="184597"/>
                  </a:lnTo>
                  <a:lnTo>
                    <a:pt x="116662" y="199636"/>
                  </a:lnTo>
                  <a:lnTo>
                    <a:pt x="126342" y="202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244857" y="515896"/>
              <a:ext cx="124885" cy="158297"/>
            </a:xfrm>
            <a:custGeom>
              <a:avLst/>
              <a:gdLst/>
              <a:ahLst/>
              <a:cxnLst/>
              <a:rect l="0" t="0" r="0" b="0"/>
              <a:pathLst>
                <a:path w="124885" h="158297">
                  <a:moveTo>
                    <a:pt x="9070" y="0"/>
                  </a:moveTo>
                  <a:lnTo>
                    <a:pt x="5" y="58617"/>
                  </a:lnTo>
                  <a:lnTo>
                    <a:pt x="0" y="111621"/>
                  </a:lnTo>
                  <a:lnTo>
                    <a:pt x="4259" y="135007"/>
                  </a:lnTo>
                  <a:lnTo>
                    <a:pt x="9372" y="143817"/>
                  </a:lnTo>
                  <a:lnTo>
                    <a:pt x="24413" y="156725"/>
                  </a:lnTo>
                  <a:lnTo>
                    <a:pt x="33336" y="158296"/>
                  </a:lnTo>
                  <a:lnTo>
                    <a:pt x="52610" y="153802"/>
                  </a:lnTo>
                  <a:lnTo>
                    <a:pt x="77603" y="138118"/>
                  </a:lnTo>
                  <a:lnTo>
                    <a:pt x="89443" y="122217"/>
                  </a:lnTo>
                  <a:lnTo>
                    <a:pt x="114016" y="65928"/>
                  </a:lnTo>
                  <a:lnTo>
                    <a:pt x="124884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411855" y="515220"/>
              <a:ext cx="123302" cy="318711"/>
            </a:xfrm>
            <a:custGeom>
              <a:avLst/>
              <a:gdLst/>
              <a:ahLst/>
              <a:cxnLst/>
              <a:rect l="0" t="0" r="0" b="0"/>
              <a:pathLst>
                <a:path w="123302" h="318711">
                  <a:moveTo>
                    <a:pt x="0" y="42790"/>
                  </a:moveTo>
                  <a:lnTo>
                    <a:pt x="11452" y="91721"/>
                  </a:lnTo>
                  <a:lnTo>
                    <a:pt x="18211" y="139566"/>
                  </a:lnTo>
                  <a:lnTo>
                    <a:pt x="26084" y="196957"/>
                  </a:lnTo>
                  <a:lnTo>
                    <a:pt x="37734" y="250494"/>
                  </a:lnTo>
                  <a:lnTo>
                    <a:pt x="44369" y="303010"/>
                  </a:lnTo>
                  <a:lnTo>
                    <a:pt x="47795" y="318710"/>
                  </a:lnTo>
                  <a:lnTo>
                    <a:pt x="47072" y="317984"/>
                  </a:lnTo>
                  <a:lnTo>
                    <a:pt x="45419" y="313990"/>
                  </a:lnTo>
                  <a:lnTo>
                    <a:pt x="36815" y="253676"/>
                  </a:lnTo>
                  <a:lnTo>
                    <a:pt x="32618" y="202903"/>
                  </a:lnTo>
                  <a:lnTo>
                    <a:pt x="28669" y="144694"/>
                  </a:lnTo>
                  <a:lnTo>
                    <a:pt x="26431" y="100670"/>
                  </a:lnTo>
                  <a:lnTo>
                    <a:pt x="36156" y="54353"/>
                  </a:lnTo>
                  <a:lnTo>
                    <a:pt x="51527" y="22039"/>
                  </a:lnTo>
                  <a:lnTo>
                    <a:pt x="67354" y="7051"/>
                  </a:lnTo>
                  <a:lnTo>
                    <a:pt x="76488" y="1417"/>
                  </a:lnTo>
                  <a:lnTo>
                    <a:pt x="84917" y="0"/>
                  </a:lnTo>
                  <a:lnTo>
                    <a:pt x="92876" y="1395"/>
                  </a:lnTo>
                  <a:lnTo>
                    <a:pt x="100522" y="4665"/>
                  </a:lnTo>
                  <a:lnTo>
                    <a:pt x="112137" y="17657"/>
                  </a:lnTo>
                  <a:lnTo>
                    <a:pt x="120029" y="36299"/>
                  </a:lnTo>
                  <a:lnTo>
                    <a:pt x="123301" y="71932"/>
                  </a:lnTo>
                  <a:lnTo>
                    <a:pt x="119922" y="94347"/>
                  </a:lnTo>
                  <a:lnTo>
                    <a:pt x="113873" y="101727"/>
                  </a:lnTo>
                  <a:lnTo>
                    <a:pt x="94674" y="109929"/>
                  </a:lnTo>
                  <a:lnTo>
                    <a:pt x="63171" y="1164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826929" y="379025"/>
              <a:ext cx="6067" cy="294799"/>
            </a:xfrm>
            <a:custGeom>
              <a:avLst/>
              <a:gdLst/>
              <a:ahLst/>
              <a:cxnLst/>
              <a:rect l="0" t="0" r="0" b="0"/>
              <a:pathLst>
                <a:path w="6067" h="294799">
                  <a:moveTo>
                    <a:pt x="6066" y="0"/>
                  </a:moveTo>
                  <a:lnTo>
                    <a:pt x="6066" y="58617"/>
                  </a:lnTo>
                  <a:lnTo>
                    <a:pt x="6066" y="120027"/>
                  </a:lnTo>
                  <a:lnTo>
                    <a:pt x="6066" y="178431"/>
                  </a:lnTo>
                  <a:lnTo>
                    <a:pt x="6066" y="235027"/>
                  </a:lnTo>
                  <a:lnTo>
                    <a:pt x="0" y="279352"/>
                  </a:lnTo>
                  <a:lnTo>
                    <a:pt x="852" y="284501"/>
                  </a:lnTo>
                  <a:lnTo>
                    <a:pt x="606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96124" y="494839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48478" y="5589"/>
                  </a:lnTo>
                  <a:lnTo>
                    <a:pt x="97093" y="9553"/>
                  </a:lnTo>
                  <a:lnTo>
                    <a:pt x="41882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38280" y="315854"/>
              <a:ext cx="126343" cy="336913"/>
            </a:xfrm>
            <a:custGeom>
              <a:avLst/>
              <a:gdLst/>
              <a:ahLst/>
              <a:cxnLst/>
              <a:rect l="0" t="0" r="0" b="0"/>
              <a:pathLst>
                <a:path w="126343" h="336913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9064" y="159757"/>
                  </a:lnTo>
                  <a:lnTo>
                    <a:pt x="10095" y="208643"/>
                  </a:lnTo>
                  <a:lnTo>
                    <a:pt x="17679" y="270328"/>
                  </a:lnTo>
                  <a:lnTo>
                    <a:pt x="20056" y="308735"/>
                  </a:lnTo>
                  <a:lnTo>
                    <a:pt x="20612" y="299043"/>
                  </a:lnTo>
                  <a:lnTo>
                    <a:pt x="15785" y="243524"/>
                  </a:lnTo>
                  <a:lnTo>
                    <a:pt x="21054" y="222877"/>
                  </a:lnTo>
                  <a:lnTo>
                    <a:pt x="31194" y="205901"/>
                  </a:lnTo>
                  <a:lnTo>
                    <a:pt x="39513" y="200439"/>
                  </a:lnTo>
                  <a:lnTo>
                    <a:pt x="61234" y="194369"/>
                  </a:lnTo>
                  <a:lnTo>
                    <a:pt x="71238" y="195090"/>
                  </a:lnTo>
                  <a:lnTo>
                    <a:pt x="88593" y="202131"/>
                  </a:lnTo>
                  <a:lnTo>
                    <a:pt x="100986" y="216178"/>
                  </a:lnTo>
                  <a:lnTo>
                    <a:pt x="118474" y="253792"/>
                  </a:lnTo>
                  <a:lnTo>
                    <a:pt x="125305" y="310686"/>
                  </a:lnTo>
                  <a:lnTo>
                    <a:pt x="12634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10012" y="471602"/>
              <a:ext cx="110776" cy="191694"/>
            </a:xfrm>
            <a:custGeom>
              <a:avLst/>
              <a:gdLst/>
              <a:ahLst/>
              <a:cxnLst/>
              <a:rect l="0" t="0" r="0" b="0"/>
              <a:pathLst>
                <a:path w="110776" h="191694">
                  <a:moveTo>
                    <a:pt x="7252" y="86408"/>
                  </a:moveTo>
                  <a:lnTo>
                    <a:pt x="24019" y="75229"/>
                  </a:lnTo>
                  <a:lnTo>
                    <a:pt x="76459" y="60413"/>
                  </a:lnTo>
                  <a:lnTo>
                    <a:pt x="108140" y="36299"/>
                  </a:lnTo>
                  <a:lnTo>
                    <a:pt x="110775" y="29606"/>
                  </a:lnTo>
                  <a:lnTo>
                    <a:pt x="110193" y="22803"/>
                  </a:lnTo>
                  <a:lnTo>
                    <a:pt x="107464" y="15929"/>
                  </a:lnTo>
                  <a:lnTo>
                    <a:pt x="95075" y="5171"/>
                  </a:lnTo>
                  <a:lnTo>
                    <a:pt x="86858" y="664"/>
                  </a:lnTo>
                  <a:lnTo>
                    <a:pt x="77870" y="0"/>
                  </a:lnTo>
                  <a:lnTo>
                    <a:pt x="58524" y="5500"/>
                  </a:lnTo>
                  <a:lnTo>
                    <a:pt x="27903" y="21751"/>
                  </a:lnTo>
                  <a:lnTo>
                    <a:pt x="13311" y="37784"/>
                  </a:lnTo>
                  <a:lnTo>
                    <a:pt x="7782" y="46973"/>
                  </a:lnTo>
                  <a:lnTo>
                    <a:pt x="0" y="87852"/>
                  </a:lnTo>
                  <a:lnTo>
                    <a:pt x="3284" y="131419"/>
                  </a:lnTo>
                  <a:lnTo>
                    <a:pt x="11727" y="153596"/>
                  </a:lnTo>
                  <a:lnTo>
                    <a:pt x="17255" y="162786"/>
                  </a:lnTo>
                  <a:lnTo>
                    <a:pt x="32755" y="176116"/>
                  </a:lnTo>
                  <a:lnTo>
                    <a:pt x="54973" y="187077"/>
                  </a:lnTo>
                  <a:lnTo>
                    <a:pt x="70423" y="191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435553" y="490720"/>
              <a:ext cx="131013" cy="183104"/>
            </a:xfrm>
            <a:custGeom>
              <a:avLst/>
              <a:gdLst/>
              <a:ahLst/>
              <a:cxnLst/>
              <a:rect l="0" t="0" r="0" b="0"/>
              <a:pathLst>
                <a:path w="131013" h="183104">
                  <a:moveTo>
                    <a:pt x="18623" y="46233"/>
                  </a:moveTo>
                  <a:lnTo>
                    <a:pt x="18623" y="95164"/>
                  </a:lnTo>
                  <a:lnTo>
                    <a:pt x="18623" y="154294"/>
                  </a:lnTo>
                  <a:lnTo>
                    <a:pt x="17454" y="160388"/>
                  </a:lnTo>
                  <a:lnTo>
                    <a:pt x="15504" y="160941"/>
                  </a:lnTo>
                  <a:lnTo>
                    <a:pt x="13034" y="157800"/>
                  </a:lnTo>
                  <a:lnTo>
                    <a:pt x="1834" y="111901"/>
                  </a:lnTo>
                  <a:lnTo>
                    <a:pt x="0" y="71669"/>
                  </a:lnTo>
                  <a:lnTo>
                    <a:pt x="7516" y="37002"/>
                  </a:lnTo>
                  <a:lnTo>
                    <a:pt x="17976" y="15224"/>
                  </a:lnTo>
                  <a:lnTo>
                    <a:pt x="26380" y="8013"/>
                  </a:lnTo>
                  <a:lnTo>
                    <a:pt x="48197" y="0"/>
                  </a:lnTo>
                  <a:lnTo>
                    <a:pt x="58226" y="203"/>
                  </a:lnTo>
                  <a:lnTo>
                    <a:pt x="75609" y="6668"/>
                  </a:lnTo>
                  <a:lnTo>
                    <a:pt x="98549" y="29051"/>
                  </a:lnTo>
                  <a:lnTo>
                    <a:pt x="122879" y="78329"/>
                  </a:lnTo>
                  <a:lnTo>
                    <a:pt x="131012" y="112675"/>
                  </a:lnTo>
                  <a:lnTo>
                    <a:pt x="130302" y="149367"/>
                  </a:lnTo>
                  <a:lnTo>
                    <a:pt x="123908" y="1831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644122" y="505367"/>
              <a:ext cx="136438" cy="145153"/>
            </a:xfrm>
            <a:custGeom>
              <a:avLst/>
              <a:gdLst/>
              <a:ahLst/>
              <a:cxnLst/>
              <a:rect l="0" t="0" r="0" b="0"/>
              <a:pathLst>
                <a:path w="136438" h="145153">
                  <a:moveTo>
                    <a:pt x="10096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999" y="121545"/>
                  </a:lnTo>
                  <a:lnTo>
                    <a:pt x="10874" y="133673"/>
                  </a:lnTo>
                  <a:lnTo>
                    <a:pt x="17633" y="140588"/>
                  </a:lnTo>
                  <a:lnTo>
                    <a:pt x="25649" y="144028"/>
                  </a:lnTo>
                  <a:lnTo>
                    <a:pt x="34503" y="145152"/>
                  </a:lnTo>
                  <a:lnTo>
                    <a:pt x="53698" y="140161"/>
                  </a:lnTo>
                  <a:lnTo>
                    <a:pt x="81116" y="124198"/>
                  </a:lnTo>
                  <a:lnTo>
                    <a:pt x="111341" y="97843"/>
                  </a:lnTo>
                  <a:lnTo>
                    <a:pt x="127181" y="71495"/>
                  </a:lnTo>
                  <a:lnTo>
                    <a:pt x="13643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80559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855605" y="508633"/>
              <a:ext cx="219753" cy="144134"/>
            </a:xfrm>
            <a:custGeom>
              <a:avLst/>
              <a:gdLst/>
              <a:ahLst/>
              <a:cxnLst/>
              <a:rect l="0" t="0" r="0" b="0"/>
              <a:pathLst>
                <a:path w="219753" h="144134">
                  <a:moveTo>
                    <a:pt x="9183" y="49377"/>
                  </a:moveTo>
                  <a:lnTo>
                    <a:pt x="849" y="86855"/>
                  </a:lnTo>
                  <a:lnTo>
                    <a:pt x="2423" y="121703"/>
                  </a:lnTo>
                  <a:lnTo>
                    <a:pt x="4677" y="132689"/>
                  </a:lnTo>
                  <a:lnTo>
                    <a:pt x="6178" y="135334"/>
                  </a:lnTo>
                  <a:lnTo>
                    <a:pt x="7180" y="132418"/>
                  </a:lnTo>
                  <a:lnTo>
                    <a:pt x="7122" y="116700"/>
                  </a:lnTo>
                  <a:lnTo>
                    <a:pt x="0" y="55094"/>
                  </a:lnTo>
                  <a:lnTo>
                    <a:pt x="4642" y="13896"/>
                  </a:lnTo>
                  <a:lnTo>
                    <a:pt x="9665" y="5836"/>
                  </a:lnTo>
                  <a:lnTo>
                    <a:pt x="16523" y="1632"/>
                  </a:lnTo>
                  <a:lnTo>
                    <a:pt x="24605" y="0"/>
                  </a:lnTo>
                  <a:lnTo>
                    <a:pt x="42943" y="4425"/>
                  </a:lnTo>
                  <a:lnTo>
                    <a:pt x="52746" y="8880"/>
                  </a:lnTo>
                  <a:lnTo>
                    <a:pt x="66759" y="23190"/>
                  </a:lnTo>
                  <a:lnTo>
                    <a:pt x="90875" y="60972"/>
                  </a:lnTo>
                  <a:lnTo>
                    <a:pt x="92891" y="69975"/>
                  </a:lnTo>
                  <a:lnTo>
                    <a:pt x="91894" y="78317"/>
                  </a:lnTo>
                  <a:lnTo>
                    <a:pt x="88890" y="86218"/>
                  </a:lnTo>
                  <a:lnTo>
                    <a:pt x="86887" y="86806"/>
                  </a:lnTo>
                  <a:lnTo>
                    <a:pt x="84663" y="74981"/>
                  </a:lnTo>
                  <a:lnTo>
                    <a:pt x="88999" y="47604"/>
                  </a:lnTo>
                  <a:lnTo>
                    <a:pt x="103282" y="22855"/>
                  </a:lnTo>
                  <a:lnTo>
                    <a:pt x="111690" y="18828"/>
                  </a:lnTo>
                  <a:lnTo>
                    <a:pt x="133510" y="17472"/>
                  </a:lnTo>
                  <a:lnTo>
                    <a:pt x="166513" y="28875"/>
                  </a:lnTo>
                  <a:lnTo>
                    <a:pt x="181662" y="46894"/>
                  </a:lnTo>
                  <a:lnTo>
                    <a:pt x="204858" y="101692"/>
                  </a:lnTo>
                  <a:lnTo>
                    <a:pt x="219752" y="144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128000" y="336911"/>
              <a:ext cx="150677" cy="284495"/>
            </a:xfrm>
            <a:custGeom>
              <a:avLst/>
              <a:gdLst/>
              <a:ahLst/>
              <a:cxnLst/>
              <a:rect l="0" t="0" r="0" b="0"/>
              <a:pathLst>
                <a:path w="150677" h="284495">
                  <a:moveTo>
                    <a:pt x="0" y="0"/>
                  </a:moveTo>
                  <a:lnTo>
                    <a:pt x="3119" y="42692"/>
                  </a:lnTo>
                  <a:lnTo>
                    <a:pt x="9552" y="103238"/>
                  </a:lnTo>
                  <a:lnTo>
                    <a:pt x="10335" y="158217"/>
                  </a:lnTo>
                  <a:lnTo>
                    <a:pt x="10490" y="214137"/>
                  </a:lnTo>
                  <a:lnTo>
                    <a:pt x="15417" y="255989"/>
                  </a:lnTo>
                  <a:lnTo>
                    <a:pt x="12617" y="257227"/>
                  </a:lnTo>
                  <a:lnTo>
                    <a:pt x="8411" y="255713"/>
                  </a:lnTo>
                  <a:lnTo>
                    <a:pt x="5608" y="250024"/>
                  </a:lnTo>
                  <a:lnTo>
                    <a:pt x="2492" y="231225"/>
                  </a:lnTo>
                  <a:lnTo>
                    <a:pt x="6327" y="194333"/>
                  </a:lnTo>
                  <a:lnTo>
                    <a:pt x="14900" y="173718"/>
                  </a:lnTo>
                  <a:lnTo>
                    <a:pt x="20462" y="164945"/>
                  </a:lnTo>
                  <a:lnTo>
                    <a:pt x="28849" y="160266"/>
                  </a:lnTo>
                  <a:lnTo>
                    <a:pt x="50647" y="158187"/>
                  </a:lnTo>
                  <a:lnTo>
                    <a:pt x="83636" y="163594"/>
                  </a:lnTo>
                  <a:lnTo>
                    <a:pt x="110049" y="178194"/>
                  </a:lnTo>
                  <a:lnTo>
                    <a:pt x="132693" y="197338"/>
                  </a:lnTo>
                  <a:lnTo>
                    <a:pt x="148631" y="223417"/>
                  </a:lnTo>
                  <a:lnTo>
                    <a:pt x="150676" y="243186"/>
                  </a:lnTo>
                  <a:lnTo>
                    <a:pt x="149583" y="253371"/>
                  </a:lnTo>
                  <a:lnTo>
                    <a:pt x="139011" y="270927"/>
                  </a:lnTo>
                  <a:lnTo>
                    <a:pt x="131278" y="278884"/>
                  </a:lnTo>
                  <a:lnTo>
                    <a:pt x="122614" y="283019"/>
                  </a:lnTo>
                  <a:lnTo>
                    <a:pt x="103628" y="284494"/>
                  </a:lnTo>
                  <a:lnTo>
                    <a:pt x="55543" y="275966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49098" y="481835"/>
              <a:ext cx="126388" cy="191989"/>
            </a:xfrm>
            <a:custGeom>
              <a:avLst/>
              <a:gdLst/>
              <a:ahLst/>
              <a:cxnLst/>
              <a:rect l="0" t="0" r="0" b="0"/>
              <a:pathLst>
                <a:path w="126388" h="191989">
                  <a:moveTo>
                    <a:pt x="0" y="65646"/>
                  </a:moveTo>
                  <a:lnTo>
                    <a:pt x="58617" y="65646"/>
                  </a:lnTo>
                  <a:lnTo>
                    <a:pt x="93407" y="60057"/>
                  </a:lnTo>
                  <a:lnTo>
                    <a:pt x="120354" y="45403"/>
                  </a:lnTo>
                  <a:lnTo>
                    <a:pt x="124690" y="38113"/>
                  </a:lnTo>
                  <a:lnTo>
                    <a:pt x="126387" y="20654"/>
                  </a:lnTo>
                  <a:lnTo>
                    <a:pt x="122863" y="13425"/>
                  </a:lnTo>
                  <a:lnTo>
                    <a:pt x="109588" y="2272"/>
                  </a:lnTo>
                  <a:lnTo>
                    <a:pt x="101135" y="0"/>
                  </a:lnTo>
                  <a:lnTo>
                    <a:pt x="82384" y="596"/>
                  </a:lnTo>
                  <a:lnTo>
                    <a:pt x="52096" y="13097"/>
                  </a:lnTo>
                  <a:lnTo>
                    <a:pt x="37582" y="28253"/>
                  </a:lnTo>
                  <a:lnTo>
                    <a:pt x="13143" y="66579"/>
                  </a:lnTo>
                  <a:lnTo>
                    <a:pt x="8961" y="90237"/>
                  </a:lnTo>
                  <a:lnTo>
                    <a:pt x="12172" y="115180"/>
                  </a:lnTo>
                  <a:lnTo>
                    <a:pt x="27134" y="147783"/>
                  </a:lnTo>
                  <a:lnTo>
                    <a:pt x="39746" y="164933"/>
                  </a:lnTo>
                  <a:lnTo>
                    <a:pt x="65589" y="182152"/>
                  </a:lnTo>
                  <a:lnTo>
                    <a:pt x="94757" y="191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549140" y="494839"/>
              <a:ext cx="105286" cy="163831"/>
            </a:xfrm>
            <a:custGeom>
              <a:avLst/>
              <a:gdLst/>
              <a:ahLst/>
              <a:cxnLst/>
              <a:rect l="0" t="0" r="0" b="0"/>
              <a:pathLst>
                <a:path w="105286" h="163831">
                  <a:moveTo>
                    <a:pt x="0" y="73699"/>
                  </a:moveTo>
                  <a:lnTo>
                    <a:pt x="14654" y="132316"/>
                  </a:lnTo>
                  <a:lnTo>
                    <a:pt x="31923" y="163830"/>
                  </a:lnTo>
                  <a:lnTo>
                    <a:pt x="17361" y="133488"/>
                  </a:lnTo>
                  <a:lnTo>
                    <a:pt x="4642" y="92918"/>
                  </a:lnTo>
                  <a:lnTo>
                    <a:pt x="2545" y="55737"/>
                  </a:lnTo>
                  <a:lnTo>
                    <a:pt x="6201" y="32961"/>
                  </a:lnTo>
                  <a:lnTo>
                    <a:pt x="11152" y="24314"/>
                  </a:lnTo>
                  <a:lnTo>
                    <a:pt x="26014" y="11586"/>
                  </a:lnTo>
                  <a:lnTo>
                    <a:pt x="47436" y="514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717079" y="506831"/>
              <a:ext cx="191142" cy="205862"/>
            </a:xfrm>
            <a:custGeom>
              <a:avLst/>
              <a:gdLst/>
              <a:ahLst/>
              <a:cxnLst/>
              <a:rect l="0" t="0" r="0" b="0"/>
              <a:pathLst>
                <a:path w="191142" h="205862">
                  <a:moveTo>
                    <a:pt x="105801" y="9065"/>
                  </a:moveTo>
                  <a:lnTo>
                    <a:pt x="68324" y="732"/>
                  </a:lnTo>
                  <a:lnTo>
                    <a:pt x="56250" y="0"/>
                  </a:lnTo>
                  <a:lnTo>
                    <a:pt x="36595" y="5426"/>
                  </a:lnTo>
                  <a:lnTo>
                    <a:pt x="20061" y="16806"/>
                  </a:lnTo>
                  <a:lnTo>
                    <a:pt x="4914" y="33563"/>
                  </a:lnTo>
                  <a:lnTo>
                    <a:pt x="1109" y="44114"/>
                  </a:lnTo>
                  <a:lnTo>
                    <a:pt x="0" y="68316"/>
                  </a:lnTo>
                  <a:lnTo>
                    <a:pt x="3681" y="77811"/>
                  </a:lnTo>
                  <a:lnTo>
                    <a:pt x="17132" y="91482"/>
                  </a:lnTo>
                  <a:lnTo>
                    <a:pt x="37926" y="98337"/>
                  </a:lnTo>
                  <a:lnTo>
                    <a:pt x="95824" y="111505"/>
                  </a:lnTo>
                  <a:lnTo>
                    <a:pt x="132741" y="122735"/>
                  </a:lnTo>
                  <a:lnTo>
                    <a:pt x="174917" y="153596"/>
                  </a:lnTo>
                  <a:lnTo>
                    <a:pt x="191141" y="179791"/>
                  </a:lnTo>
                  <a:lnTo>
                    <a:pt x="190771" y="187223"/>
                  </a:lnTo>
                  <a:lnTo>
                    <a:pt x="187014" y="193348"/>
                  </a:lnTo>
                  <a:lnTo>
                    <a:pt x="181001" y="198600"/>
                  </a:lnTo>
                  <a:lnTo>
                    <a:pt x="161841" y="204437"/>
                  </a:lnTo>
                  <a:lnTo>
                    <a:pt x="138897" y="205861"/>
                  </a:lnTo>
                  <a:lnTo>
                    <a:pt x="76688" y="192136"/>
                  </a:lnTo>
                  <a:lnTo>
                    <a:pt x="53159" y="1880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3217224" y="1031792"/>
            <a:ext cx="3131461" cy="537632"/>
            <a:chOff x="3217224" y="1031792"/>
            <a:chExt cx="3131461" cy="537632"/>
          </a:xfrm>
        </p:grpSpPr>
        <p:sp>
          <p:nvSpPr>
            <p:cNvPr id="58" name="Freeform 57"/>
            <p:cNvSpPr/>
            <p:nvPr/>
          </p:nvSpPr>
          <p:spPr>
            <a:xfrm>
              <a:off x="3217224" y="1080339"/>
              <a:ext cx="120311" cy="319952"/>
            </a:xfrm>
            <a:custGeom>
              <a:avLst/>
              <a:gdLst/>
              <a:ahLst/>
              <a:cxnLst/>
              <a:rect l="0" t="0" r="0" b="0"/>
              <a:pathLst>
                <a:path w="120311" h="319952">
                  <a:moveTo>
                    <a:pt x="36082" y="319951"/>
                  </a:moveTo>
                  <a:lnTo>
                    <a:pt x="36082" y="261334"/>
                  </a:lnTo>
                  <a:lnTo>
                    <a:pt x="27676" y="205990"/>
                  </a:lnTo>
                  <a:lnTo>
                    <a:pt x="14751" y="143065"/>
                  </a:lnTo>
                  <a:lnTo>
                    <a:pt x="6522" y="85229"/>
                  </a:lnTo>
                  <a:lnTo>
                    <a:pt x="0" y="37150"/>
                  </a:lnTo>
                  <a:lnTo>
                    <a:pt x="6787" y="15277"/>
                  </a:lnTo>
                  <a:lnTo>
                    <a:pt x="15382" y="8040"/>
                  </a:lnTo>
                  <a:lnTo>
                    <a:pt x="40530" y="0"/>
                  </a:lnTo>
                  <a:lnTo>
                    <a:pt x="76394" y="1062"/>
                  </a:lnTo>
                  <a:lnTo>
                    <a:pt x="120310" y="146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21720" y="1263419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3650" y="3120"/>
                  </a:lnTo>
                  <a:lnTo>
                    <a:pt x="26613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16172" y="1295005"/>
              <a:ext cx="16119" cy="105286"/>
            </a:xfrm>
            <a:custGeom>
              <a:avLst/>
              <a:gdLst/>
              <a:ahLst/>
              <a:cxnLst/>
              <a:rect l="0" t="0" r="0" b="0"/>
              <a:pathLst>
                <a:path w="16119" h="105286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611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42818" y="120024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527046" y="1252891"/>
              <a:ext cx="63172" cy="149815"/>
            </a:xfrm>
            <a:custGeom>
              <a:avLst/>
              <a:gdLst/>
              <a:ahLst/>
              <a:cxnLst/>
              <a:rect l="0" t="0" r="0" b="0"/>
              <a:pathLst>
                <a:path w="63172" h="149815">
                  <a:moveTo>
                    <a:pt x="0" y="63171"/>
                  </a:moveTo>
                  <a:lnTo>
                    <a:pt x="0" y="85527"/>
                  </a:lnTo>
                  <a:lnTo>
                    <a:pt x="23719" y="147513"/>
                  </a:lnTo>
                  <a:lnTo>
                    <a:pt x="25172" y="149814"/>
                  </a:lnTo>
                  <a:lnTo>
                    <a:pt x="14337" y="95397"/>
                  </a:lnTo>
                  <a:lnTo>
                    <a:pt x="12827" y="56472"/>
                  </a:lnTo>
                  <a:lnTo>
                    <a:pt x="16619" y="33287"/>
                  </a:lnTo>
                  <a:lnTo>
                    <a:pt x="21608" y="24531"/>
                  </a:lnTo>
                  <a:lnTo>
                    <a:pt x="36510" y="11682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672914" y="1243826"/>
              <a:ext cx="126607" cy="139408"/>
            </a:xfrm>
            <a:custGeom>
              <a:avLst/>
              <a:gdLst/>
              <a:ahLst/>
              <a:cxnLst/>
              <a:rect l="0" t="0" r="0" b="0"/>
              <a:pathLst>
                <a:path w="126607" h="139408">
                  <a:moveTo>
                    <a:pt x="96288" y="9065"/>
                  </a:moveTo>
                  <a:lnTo>
                    <a:pt x="58810" y="731"/>
                  </a:lnTo>
                  <a:lnTo>
                    <a:pt x="46736" y="0"/>
                  </a:lnTo>
                  <a:lnTo>
                    <a:pt x="27081" y="5426"/>
                  </a:lnTo>
                  <a:lnTo>
                    <a:pt x="18565" y="10148"/>
                  </a:lnTo>
                  <a:lnTo>
                    <a:pt x="5982" y="24754"/>
                  </a:lnTo>
                  <a:lnTo>
                    <a:pt x="989" y="33562"/>
                  </a:lnTo>
                  <a:lnTo>
                    <a:pt x="0" y="41774"/>
                  </a:lnTo>
                  <a:lnTo>
                    <a:pt x="5140" y="57138"/>
                  </a:lnTo>
                  <a:lnTo>
                    <a:pt x="18343" y="68645"/>
                  </a:lnTo>
                  <a:lnTo>
                    <a:pt x="26777" y="73351"/>
                  </a:lnTo>
                  <a:lnTo>
                    <a:pt x="45507" y="75461"/>
                  </a:lnTo>
                  <a:lnTo>
                    <a:pt x="55415" y="74386"/>
                  </a:lnTo>
                  <a:lnTo>
                    <a:pt x="75782" y="79431"/>
                  </a:lnTo>
                  <a:lnTo>
                    <a:pt x="117453" y="96144"/>
                  </a:lnTo>
                  <a:lnTo>
                    <a:pt x="123266" y="103382"/>
                  </a:lnTo>
                  <a:lnTo>
                    <a:pt x="126606" y="123903"/>
                  </a:lnTo>
                  <a:lnTo>
                    <a:pt x="122349" y="131247"/>
                  </a:lnTo>
                  <a:lnTo>
                    <a:pt x="114831" y="136143"/>
                  </a:lnTo>
                  <a:lnTo>
                    <a:pt x="105141" y="139407"/>
                  </a:lnTo>
                  <a:lnTo>
                    <a:pt x="81895" y="136795"/>
                  </a:lnTo>
                  <a:lnTo>
                    <a:pt x="22003" y="117591"/>
                  </a:lnTo>
                  <a:lnTo>
                    <a:pt x="12060" y="1143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858819" y="1094963"/>
              <a:ext cx="26197" cy="273742"/>
            </a:xfrm>
            <a:custGeom>
              <a:avLst/>
              <a:gdLst/>
              <a:ahLst/>
              <a:cxnLst/>
              <a:rect l="0" t="0" r="0" b="0"/>
              <a:pathLst>
                <a:path w="26197" h="273742">
                  <a:moveTo>
                    <a:pt x="26196" y="0"/>
                  </a:moveTo>
                  <a:lnTo>
                    <a:pt x="11542" y="53028"/>
                  </a:lnTo>
                  <a:lnTo>
                    <a:pt x="6404" y="111644"/>
                  </a:lnTo>
                  <a:lnTo>
                    <a:pt x="4344" y="161112"/>
                  </a:lnTo>
                  <a:lnTo>
                    <a:pt x="0" y="217222"/>
                  </a:lnTo>
                  <a:lnTo>
                    <a:pt x="5139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79730" y="1158134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31586"/>
                  </a:moveTo>
                  <a:lnTo>
                    <a:pt x="152035" y="23252"/>
                  </a:lnTo>
                  <a:lnTo>
                    <a:pt x="100612" y="15902"/>
                  </a:lnTo>
                  <a:lnTo>
                    <a:pt x="40498" y="104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232455" y="1189572"/>
              <a:ext cx="140130" cy="379852"/>
            </a:xfrm>
            <a:custGeom>
              <a:avLst/>
              <a:gdLst/>
              <a:ahLst/>
              <a:cxnLst/>
              <a:rect l="0" t="0" r="0" b="0"/>
              <a:pathLst>
                <a:path w="140130" h="379852">
                  <a:moveTo>
                    <a:pt x="0" y="147547"/>
                  </a:moveTo>
                  <a:lnTo>
                    <a:pt x="0" y="206164"/>
                  </a:lnTo>
                  <a:lnTo>
                    <a:pt x="0" y="261507"/>
                  </a:lnTo>
                  <a:lnTo>
                    <a:pt x="0" y="324432"/>
                  </a:lnTo>
                  <a:lnTo>
                    <a:pt x="5590" y="376679"/>
                  </a:lnTo>
                  <a:lnTo>
                    <a:pt x="7236" y="379851"/>
                  </a:lnTo>
                  <a:lnTo>
                    <a:pt x="8334" y="377285"/>
                  </a:lnTo>
                  <a:lnTo>
                    <a:pt x="9070" y="320953"/>
                  </a:lnTo>
                  <a:lnTo>
                    <a:pt x="1426" y="258423"/>
                  </a:lnTo>
                  <a:lnTo>
                    <a:pt x="282" y="203417"/>
                  </a:lnTo>
                  <a:lnTo>
                    <a:pt x="56" y="147491"/>
                  </a:lnTo>
                  <a:lnTo>
                    <a:pt x="5601" y="96973"/>
                  </a:lnTo>
                  <a:lnTo>
                    <a:pt x="21333" y="42534"/>
                  </a:lnTo>
                  <a:lnTo>
                    <a:pt x="29369" y="22496"/>
                  </a:lnTo>
                  <a:lnTo>
                    <a:pt x="40739" y="5791"/>
                  </a:lnTo>
                  <a:lnTo>
                    <a:pt x="49387" y="1570"/>
                  </a:lnTo>
                  <a:lnTo>
                    <a:pt x="71473" y="0"/>
                  </a:lnTo>
                  <a:lnTo>
                    <a:pt x="90647" y="6321"/>
                  </a:lnTo>
                  <a:lnTo>
                    <a:pt x="106968" y="18099"/>
                  </a:lnTo>
                  <a:lnTo>
                    <a:pt x="128141" y="44461"/>
                  </a:lnTo>
                  <a:lnTo>
                    <a:pt x="138060" y="64296"/>
                  </a:lnTo>
                  <a:lnTo>
                    <a:pt x="140129" y="84810"/>
                  </a:lnTo>
                  <a:lnTo>
                    <a:pt x="139043" y="95194"/>
                  </a:lnTo>
                  <a:lnTo>
                    <a:pt x="134810" y="103286"/>
                  </a:lnTo>
                  <a:lnTo>
                    <a:pt x="120747" y="115397"/>
                  </a:lnTo>
                  <a:lnTo>
                    <a:pt x="99679" y="121560"/>
                  </a:lnTo>
                  <a:lnTo>
                    <a:pt x="37867" y="125841"/>
                  </a:lnTo>
                  <a:lnTo>
                    <a:pt x="10529" y="1264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32497" y="1031792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2724" y="37478"/>
                  </a:lnTo>
                  <a:lnTo>
                    <a:pt x="10962" y="88902"/>
                  </a:lnTo>
                  <a:lnTo>
                    <a:pt x="10614" y="151355"/>
                  </a:lnTo>
                  <a:lnTo>
                    <a:pt x="10545" y="209965"/>
                  </a:lnTo>
                  <a:lnTo>
                    <a:pt x="3295" y="27227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38994" y="1181671"/>
              <a:ext cx="156716" cy="176506"/>
            </a:xfrm>
            <a:custGeom>
              <a:avLst/>
              <a:gdLst/>
              <a:ahLst/>
              <a:cxnLst/>
              <a:rect l="0" t="0" r="0" b="0"/>
              <a:pathLst>
                <a:path w="156716" h="176506">
                  <a:moveTo>
                    <a:pt x="72488" y="81748"/>
                  </a:moveTo>
                  <a:lnTo>
                    <a:pt x="69368" y="39057"/>
                  </a:lnTo>
                  <a:lnTo>
                    <a:pt x="62912" y="19490"/>
                  </a:lnTo>
                  <a:lnTo>
                    <a:pt x="52244" y="2995"/>
                  </a:lnTo>
                  <a:lnTo>
                    <a:pt x="46124" y="0"/>
                  </a:lnTo>
                  <a:lnTo>
                    <a:pt x="39704" y="344"/>
                  </a:lnTo>
                  <a:lnTo>
                    <a:pt x="33084" y="2912"/>
                  </a:lnTo>
                  <a:lnTo>
                    <a:pt x="12589" y="23294"/>
                  </a:lnTo>
                  <a:lnTo>
                    <a:pt x="4922" y="44850"/>
                  </a:lnTo>
                  <a:lnTo>
                    <a:pt x="0" y="96817"/>
                  </a:lnTo>
                  <a:lnTo>
                    <a:pt x="5566" y="118081"/>
                  </a:lnTo>
                  <a:lnTo>
                    <a:pt x="10325" y="127027"/>
                  </a:lnTo>
                  <a:lnTo>
                    <a:pt x="17008" y="131821"/>
                  </a:lnTo>
                  <a:lnTo>
                    <a:pt x="24973" y="133848"/>
                  </a:lnTo>
                  <a:lnTo>
                    <a:pt x="33792" y="134029"/>
                  </a:lnTo>
                  <a:lnTo>
                    <a:pt x="49830" y="127991"/>
                  </a:lnTo>
                  <a:lnTo>
                    <a:pt x="64757" y="116338"/>
                  </a:lnTo>
                  <a:lnTo>
                    <a:pt x="85145" y="90047"/>
                  </a:lnTo>
                  <a:lnTo>
                    <a:pt x="94880" y="70229"/>
                  </a:lnTo>
                  <a:lnTo>
                    <a:pt x="97945" y="68220"/>
                  </a:lnTo>
                  <a:lnTo>
                    <a:pt x="99987" y="71559"/>
                  </a:lnTo>
                  <a:lnTo>
                    <a:pt x="109954" y="133150"/>
                  </a:lnTo>
                  <a:lnTo>
                    <a:pt x="115013" y="144092"/>
                  </a:lnTo>
                  <a:lnTo>
                    <a:pt x="129992" y="159369"/>
                  </a:lnTo>
                  <a:lnTo>
                    <a:pt x="156715" y="1765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98145" y="1147606"/>
              <a:ext cx="92322" cy="161160"/>
            </a:xfrm>
            <a:custGeom>
              <a:avLst/>
              <a:gdLst/>
              <a:ahLst/>
              <a:cxnLst/>
              <a:rect l="0" t="0" r="0" b="0"/>
              <a:pathLst>
                <a:path w="92322" h="161160">
                  <a:moveTo>
                    <a:pt x="92321" y="0"/>
                  </a:moveTo>
                  <a:lnTo>
                    <a:pt x="49630" y="3119"/>
                  </a:lnTo>
                  <a:lnTo>
                    <a:pt x="39294" y="5589"/>
                  </a:lnTo>
                  <a:lnTo>
                    <a:pt x="31233" y="10745"/>
                  </a:lnTo>
                  <a:lnTo>
                    <a:pt x="19158" y="25832"/>
                  </a:lnTo>
                  <a:lnTo>
                    <a:pt x="5782" y="54057"/>
                  </a:lnTo>
                  <a:lnTo>
                    <a:pt x="0" y="90236"/>
                  </a:lnTo>
                  <a:lnTo>
                    <a:pt x="4886" y="110685"/>
                  </a:lnTo>
                  <a:lnTo>
                    <a:pt x="27087" y="142876"/>
                  </a:lnTo>
                  <a:lnTo>
                    <a:pt x="52716" y="159057"/>
                  </a:lnTo>
                  <a:lnTo>
                    <a:pt x="69260" y="161159"/>
                  </a:lnTo>
                  <a:lnTo>
                    <a:pt x="92321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864165" y="1152140"/>
              <a:ext cx="96289" cy="153394"/>
            </a:xfrm>
            <a:custGeom>
              <a:avLst/>
              <a:gdLst/>
              <a:ahLst/>
              <a:cxnLst/>
              <a:rect l="0" t="0" r="0" b="0"/>
              <a:pathLst>
                <a:path w="96289" h="153394">
                  <a:moveTo>
                    <a:pt x="0" y="90222"/>
                  </a:moveTo>
                  <a:lnTo>
                    <a:pt x="59941" y="71094"/>
                  </a:lnTo>
                  <a:lnTo>
                    <a:pt x="77724" y="59884"/>
                  </a:lnTo>
                  <a:lnTo>
                    <a:pt x="90306" y="43983"/>
                  </a:lnTo>
                  <a:lnTo>
                    <a:pt x="95299" y="34830"/>
                  </a:lnTo>
                  <a:lnTo>
                    <a:pt x="96288" y="26388"/>
                  </a:lnTo>
                  <a:lnTo>
                    <a:pt x="91148" y="10769"/>
                  </a:lnTo>
                  <a:lnTo>
                    <a:pt x="84162" y="5668"/>
                  </a:lnTo>
                  <a:lnTo>
                    <a:pt x="63922" y="0"/>
                  </a:lnTo>
                  <a:lnTo>
                    <a:pt x="54313" y="828"/>
                  </a:lnTo>
                  <a:lnTo>
                    <a:pt x="37398" y="7988"/>
                  </a:lnTo>
                  <a:lnTo>
                    <a:pt x="25200" y="22088"/>
                  </a:lnTo>
                  <a:lnTo>
                    <a:pt x="7838" y="59736"/>
                  </a:lnTo>
                  <a:lnTo>
                    <a:pt x="6603" y="80182"/>
                  </a:lnTo>
                  <a:lnTo>
                    <a:pt x="11124" y="99798"/>
                  </a:lnTo>
                  <a:lnTo>
                    <a:pt x="20932" y="116315"/>
                  </a:lnTo>
                  <a:lnTo>
                    <a:pt x="45196" y="138768"/>
                  </a:lnTo>
                  <a:lnTo>
                    <a:pt x="61421" y="146893"/>
                  </a:lnTo>
                  <a:lnTo>
                    <a:pt x="84229" y="1533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327419" y="1147606"/>
              <a:ext cx="189515" cy="194782"/>
            </a:xfrm>
            <a:custGeom>
              <a:avLst/>
              <a:gdLst/>
              <a:ahLst/>
              <a:cxnLst/>
              <a:rect l="0" t="0" r="0" b="0"/>
              <a:pathLst>
                <a:path w="189515" h="194782">
                  <a:moveTo>
                    <a:pt x="0" y="0"/>
                  </a:moveTo>
                  <a:lnTo>
                    <a:pt x="19129" y="63428"/>
                  </a:lnTo>
                  <a:lnTo>
                    <a:pt x="49804" y="121436"/>
                  </a:lnTo>
                  <a:lnTo>
                    <a:pt x="81197" y="178338"/>
                  </a:lnTo>
                  <a:lnTo>
                    <a:pt x="85717" y="189082"/>
                  </a:lnTo>
                  <a:lnTo>
                    <a:pt x="91070" y="193905"/>
                  </a:lnTo>
                  <a:lnTo>
                    <a:pt x="96978" y="194781"/>
                  </a:lnTo>
                  <a:lnTo>
                    <a:pt x="103257" y="193025"/>
                  </a:lnTo>
                  <a:lnTo>
                    <a:pt x="116472" y="181715"/>
                  </a:lnTo>
                  <a:lnTo>
                    <a:pt x="133946" y="155617"/>
                  </a:lnTo>
                  <a:lnTo>
                    <a:pt x="157671" y="94553"/>
                  </a:lnTo>
                  <a:lnTo>
                    <a:pt x="184176" y="37807"/>
                  </a:lnTo>
                  <a:lnTo>
                    <a:pt x="18951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581051" y="1208093"/>
              <a:ext cx="146452" cy="139555"/>
            </a:xfrm>
            <a:custGeom>
              <a:avLst/>
              <a:gdLst/>
              <a:ahLst/>
              <a:cxnLst/>
              <a:rect l="0" t="0" r="0" b="0"/>
              <a:pathLst>
                <a:path w="146452" h="139555">
                  <a:moveTo>
                    <a:pt x="93809" y="65855"/>
                  </a:moveTo>
                  <a:lnTo>
                    <a:pt x="79155" y="21892"/>
                  </a:lnTo>
                  <a:lnTo>
                    <a:pt x="66239" y="8101"/>
                  </a:lnTo>
                  <a:lnTo>
                    <a:pt x="57881" y="2786"/>
                  </a:lnTo>
                  <a:lnTo>
                    <a:pt x="39236" y="0"/>
                  </a:lnTo>
                  <a:lnTo>
                    <a:pt x="29351" y="894"/>
                  </a:lnTo>
                  <a:lnTo>
                    <a:pt x="21591" y="5000"/>
                  </a:lnTo>
                  <a:lnTo>
                    <a:pt x="9849" y="18921"/>
                  </a:lnTo>
                  <a:lnTo>
                    <a:pt x="2251" y="52079"/>
                  </a:lnTo>
                  <a:lnTo>
                    <a:pt x="0" y="91539"/>
                  </a:lnTo>
                  <a:lnTo>
                    <a:pt x="3194" y="101695"/>
                  </a:lnTo>
                  <a:lnTo>
                    <a:pt x="8832" y="109635"/>
                  </a:lnTo>
                  <a:lnTo>
                    <a:pt x="16101" y="116099"/>
                  </a:lnTo>
                  <a:lnTo>
                    <a:pt x="24456" y="118068"/>
                  </a:lnTo>
                  <a:lnTo>
                    <a:pt x="43098" y="114017"/>
                  </a:lnTo>
                  <a:lnTo>
                    <a:pt x="50643" y="108491"/>
                  </a:lnTo>
                  <a:lnTo>
                    <a:pt x="62146" y="92993"/>
                  </a:lnTo>
                  <a:lnTo>
                    <a:pt x="75198" y="64537"/>
                  </a:lnTo>
                  <a:lnTo>
                    <a:pt x="77892" y="62637"/>
                  </a:lnTo>
                  <a:lnTo>
                    <a:pt x="79688" y="66049"/>
                  </a:lnTo>
                  <a:lnTo>
                    <a:pt x="80885" y="73003"/>
                  </a:lnTo>
                  <a:lnTo>
                    <a:pt x="88455" y="86969"/>
                  </a:lnTo>
                  <a:lnTo>
                    <a:pt x="119057" y="126910"/>
                  </a:lnTo>
                  <a:lnTo>
                    <a:pt x="146451" y="13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748559" y="1042321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4144"/>
                  </a:lnTo>
                  <a:lnTo>
                    <a:pt x="5590" y="114680"/>
                  </a:lnTo>
                  <a:lnTo>
                    <a:pt x="9553" y="174558"/>
                  </a:lnTo>
                  <a:lnTo>
                    <a:pt x="10336" y="231446"/>
                  </a:lnTo>
                  <a:lnTo>
                    <a:pt x="11613" y="254943"/>
                  </a:lnTo>
                  <a:lnTo>
                    <a:pt x="13591" y="261209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801202" y="1179191"/>
              <a:ext cx="101008" cy="148058"/>
            </a:xfrm>
            <a:custGeom>
              <a:avLst/>
              <a:gdLst/>
              <a:ahLst/>
              <a:cxnLst/>
              <a:rect l="0" t="0" r="0" b="0"/>
              <a:pathLst>
                <a:path w="101008" h="148058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14654" y="125942"/>
                  </a:lnTo>
                  <a:lnTo>
                    <a:pt x="20298" y="134264"/>
                  </a:lnTo>
                  <a:lnTo>
                    <a:pt x="35927" y="146631"/>
                  </a:lnTo>
                  <a:lnTo>
                    <a:pt x="45008" y="148057"/>
                  </a:lnTo>
                  <a:lnTo>
                    <a:pt x="64458" y="143402"/>
                  </a:lnTo>
                  <a:lnTo>
                    <a:pt x="81680" y="130415"/>
                  </a:lnTo>
                  <a:lnTo>
                    <a:pt x="89548" y="122038"/>
                  </a:lnTo>
                  <a:lnTo>
                    <a:pt x="98291" y="100253"/>
                  </a:lnTo>
                  <a:lnTo>
                    <a:pt x="101007" y="76142"/>
                  </a:lnTo>
                  <a:lnTo>
                    <a:pt x="96337" y="35188"/>
                  </a:lnTo>
                  <a:lnTo>
                    <a:pt x="94756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951413" y="1152958"/>
              <a:ext cx="134142" cy="173633"/>
            </a:xfrm>
            <a:custGeom>
              <a:avLst/>
              <a:gdLst/>
              <a:ahLst/>
              <a:cxnLst/>
              <a:rect l="0" t="0" r="0" b="0"/>
              <a:pathLst>
                <a:path w="134142" h="173633">
                  <a:moveTo>
                    <a:pt x="18245" y="68347"/>
                  </a:moveTo>
                  <a:lnTo>
                    <a:pt x="55723" y="76680"/>
                  </a:lnTo>
                  <a:lnTo>
                    <a:pt x="90571" y="75106"/>
                  </a:lnTo>
                  <a:lnTo>
                    <a:pt x="111221" y="69011"/>
                  </a:lnTo>
                  <a:lnTo>
                    <a:pt x="128198" y="58504"/>
                  </a:lnTo>
                  <a:lnTo>
                    <a:pt x="132491" y="51256"/>
                  </a:lnTo>
                  <a:lnTo>
                    <a:pt x="134141" y="33845"/>
                  </a:lnTo>
                  <a:lnTo>
                    <a:pt x="130604" y="25459"/>
                  </a:lnTo>
                  <a:lnTo>
                    <a:pt x="117315" y="9901"/>
                  </a:lnTo>
                  <a:lnTo>
                    <a:pt x="93472" y="1427"/>
                  </a:lnTo>
                  <a:lnTo>
                    <a:pt x="66887" y="0"/>
                  </a:lnTo>
                  <a:lnTo>
                    <a:pt x="47273" y="7165"/>
                  </a:lnTo>
                  <a:lnTo>
                    <a:pt x="23076" y="29942"/>
                  </a:lnTo>
                  <a:lnTo>
                    <a:pt x="6678" y="58918"/>
                  </a:lnTo>
                  <a:lnTo>
                    <a:pt x="0" y="95319"/>
                  </a:lnTo>
                  <a:lnTo>
                    <a:pt x="4676" y="118939"/>
                  </a:lnTo>
                  <a:lnTo>
                    <a:pt x="9199" y="130151"/>
                  </a:lnTo>
                  <a:lnTo>
                    <a:pt x="23583" y="145729"/>
                  </a:lnTo>
                  <a:lnTo>
                    <a:pt x="70887" y="1736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137301" y="1158134"/>
              <a:ext cx="124385" cy="152483"/>
            </a:xfrm>
            <a:custGeom>
              <a:avLst/>
              <a:gdLst/>
              <a:ahLst/>
              <a:cxnLst/>
              <a:rect l="0" t="0" r="0" b="0"/>
              <a:pathLst>
                <a:path w="124385" h="152483">
                  <a:moveTo>
                    <a:pt x="74512" y="0"/>
                  </a:moveTo>
                  <a:lnTo>
                    <a:pt x="52156" y="0"/>
                  </a:lnTo>
                  <a:lnTo>
                    <a:pt x="21485" y="11179"/>
                  </a:lnTo>
                  <a:lnTo>
                    <a:pt x="6881" y="26025"/>
                  </a:lnTo>
                  <a:lnTo>
                    <a:pt x="1349" y="34898"/>
                  </a:lnTo>
                  <a:lnTo>
                    <a:pt x="0" y="43153"/>
                  </a:lnTo>
                  <a:lnTo>
                    <a:pt x="1441" y="50995"/>
                  </a:lnTo>
                  <a:lnTo>
                    <a:pt x="4741" y="58563"/>
                  </a:lnTo>
                  <a:lnTo>
                    <a:pt x="17767" y="70092"/>
                  </a:lnTo>
                  <a:lnTo>
                    <a:pt x="72065" y="90772"/>
                  </a:lnTo>
                  <a:lnTo>
                    <a:pt x="104203" y="102805"/>
                  </a:lnTo>
                  <a:lnTo>
                    <a:pt x="121244" y="114321"/>
                  </a:lnTo>
                  <a:lnTo>
                    <a:pt x="124384" y="121838"/>
                  </a:lnTo>
                  <a:lnTo>
                    <a:pt x="124138" y="130358"/>
                  </a:lnTo>
                  <a:lnTo>
                    <a:pt x="121634" y="139548"/>
                  </a:lnTo>
                  <a:lnTo>
                    <a:pt x="114115" y="145675"/>
                  </a:lnTo>
                  <a:lnTo>
                    <a:pt x="90164" y="152482"/>
                  </a:lnTo>
                  <a:lnTo>
                    <a:pt x="72500" y="152388"/>
                  </a:lnTo>
                  <a:lnTo>
                    <a:pt x="5345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338155" y="130553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1710684" y="2084642"/>
            <a:ext cx="2328678" cy="463255"/>
            <a:chOff x="1710684" y="2084642"/>
            <a:chExt cx="2328678" cy="463255"/>
          </a:xfrm>
        </p:grpSpPr>
        <p:sp>
          <p:nvSpPr>
            <p:cNvPr id="79" name="Freeform 78"/>
            <p:cNvSpPr/>
            <p:nvPr/>
          </p:nvSpPr>
          <p:spPr>
            <a:xfrm>
              <a:off x="1710684" y="2084642"/>
              <a:ext cx="15990" cy="389556"/>
            </a:xfrm>
            <a:custGeom>
              <a:avLst/>
              <a:gdLst/>
              <a:ahLst/>
              <a:cxnLst/>
              <a:rect l="0" t="0" r="0" b="0"/>
              <a:pathLst>
                <a:path w="15990" h="389556">
                  <a:moveTo>
                    <a:pt x="15989" y="0"/>
                  </a:moveTo>
                  <a:lnTo>
                    <a:pt x="7656" y="37478"/>
                  </a:lnTo>
                  <a:lnTo>
                    <a:pt x="5894" y="88902"/>
                  </a:lnTo>
                  <a:lnTo>
                    <a:pt x="0" y="135786"/>
                  </a:lnTo>
                  <a:lnTo>
                    <a:pt x="2023" y="186722"/>
                  </a:lnTo>
                  <a:lnTo>
                    <a:pt x="4442" y="238859"/>
                  </a:lnTo>
                  <a:lnTo>
                    <a:pt x="12495" y="300473"/>
                  </a:lnTo>
                  <a:lnTo>
                    <a:pt x="15299" y="354584"/>
                  </a:lnTo>
                  <a:lnTo>
                    <a:pt x="15989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895129" y="240049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144359" y="2116227"/>
              <a:ext cx="169001" cy="287287"/>
            </a:xfrm>
            <a:custGeom>
              <a:avLst/>
              <a:gdLst/>
              <a:ahLst/>
              <a:cxnLst/>
              <a:rect l="0" t="0" r="0" b="0"/>
              <a:pathLst>
                <a:path w="169001" h="287287">
                  <a:moveTo>
                    <a:pt x="87682" y="0"/>
                  </a:moveTo>
                  <a:lnTo>
                    <a:pt x="49309" y="29309"/>
                  </a:lnTo>
                  <a:lnTo>
                    <a:pt x="33678" y="55088"/>
                  </a:lnTo>
                  <a:lnTo>
                    <a:pt x="14266" y="113941"/>
                  </a:lnTo>
                  <a:lnTo>
                    <a:pt x="0" y="163147"/>
                  </a:lnTo>
                  <a:lnTo>
                    <a:pt x="611" y="204058"/>
                  </a:lnTo>
                  <a:lnTo>
                    <a:pt x="8201" y="240226"/>
                  </a:lnTo>
                  <a:lnTo>
                    <a:pt x="23448" y="267580"/>
                  </a:lnTo>
                  <a:lnTo>
                    <a:pt x="39246" y="279972"/>
                  </a:lnTo>
                  <a:lnTo>
                    <a:pt x="48373" y="284914"/>
                  </a:lnTo>
                  <a:lnTo>
                    <a:pt x="70991" y="287286"/>
                  </a:lnTo>
                  <a:lnTo>
                    <a:pt x="118050" y="279276"/>
                  </a:lnTo>
                  <a:lnTo>
                    <a:pt x="144903" y="264203"/>
                  </a:lnTo>
                  <a:lnTo>
                    <a:pt x="157177" y="248445"/>
                  </a:lnTo>
                  <a:lnTo>
                    <a:pt x="165362" y="228574"/>
                  </a:lnTo>
                  <a:lnTo>
                    <a:pt x="169000" y="204144"/>
                  </a:lnTo>
                  <a:lnTo>
                    <a:pt x="164377" y="183928"/>
                  </a:lnTo>
                  <a:lnTo>
                    <a:pt x="159869" y="175261"/>
                  </a:lnTo>
                  <a:lnTo>
                    <a:pt x="145502" y="162512"/>
                  </a:lnTo>
                  <a:lnTo>
                    <a:pt x="136757" y="157475"/>
                  </a:lnTo>
                  <a:lnTo>
                    <a:pt x="114562" y="154997"/>
                  </a:lnTo>
                  <a:lnTo>
                    <a:pt x="90270" y="158965"/>
                  </a:lnTo>
                  <a:lnTo>
                    <a:pt x="49199" y="177457"/>
                  </a:lnTo>
                  <a:lnTo>
                    <a:pt x="24511" y="189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63668" y="2368911"/>
              <a:ext cx="50963" cy="178986"/>
            </a:xfrm>
            <a:custGeom>
              <a:avLst/>
              <a:gdLst/>
              <a:ahLst/>
              <a:cxnLst/>
              <a:rect l="0" t="0" r="0" b="0"/>
              <a:pathLst>
                <a:path w="50963" h="178986">
                  <a:moveTo>
                    <a:pt x="0" y="0"/>
                  </a:moveTo>
                  <a:lnTo>
                    <a:pt x="34747" y="37087"/>
                  </a:lnTo>
                  <a:lnTo>
                    <a:pt x="43909" y="55088"/>
                  </a:lnTo>
                  <a:lnTo>
                    <a:pt x="50917" y="104815"/>
                  </a:lnTo>
                  <a:lnTo>
                    <a:pt x="50962" y="148170"/>
                  </a:lnTo>
                  <a:lnTo>
                    <a:pt x="42114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123678" y="2158342"/>
              <a:ext cx="268683" cy="257953"/>
            </a:xfrm>
            <a:custGeom>
              <a:avLst/>
              <a:gdLst/>
              <a:ahLst/>
              <a:cxnLst/>
              <a:rect l="0" t="0" r="0" b="0"/>
              <a:pathLst>
                <a:path w="268683" h="257953">
                  <a:moveTo>
                    <a:pt x="150684" y="0"/>
                  </a:moveTo>
                  <a:lnTo>
                    <a:pt x="107993" y="3119"/>
                  </a:lnTo>
                  <a:lnTo>
                    <a:pt x="76814" y="14572"/>
                  </a:lnTo>
                  <a:lnTo>
                    <a:pt x="57022" y="27533"/>
                  </a:lnTo>
                  <a:lnTo>
                    <a:pt x="32725" y="55731"/>
                  </a:lnTo>
                  <a:lnTo>
                    <a:pt x="2035" y="114602"/>
                  </a:lnTo>
                  <a:lnTo>
                    <a:pt x="0" y="139451"/>
                  </a:lnTo>
                  <a:lnTo>
                    <a:pt x="4165" y="164923"/>
                  </a:lnTo>
                  <a:lnTo>
                    <a:pt x="26812" y="220633"/>
                  </a:lnTo>
                  <a:lnTo>
                    <a:pt x="40648" y="238829"/>
                  </a:lnTo>
                  <a:lnTo>
                    <a:pt x="49251" y="246956"/>
                  </a:lnTo>
                  <a:lnTo>
                    <a:pt x="74407" y="255987"/>
                  </a:lnTo>
                  <a:lnTo>
                    <a:pt x="118335" y="257952"/>
                  </a:lnTo>
                  <a:lnTo>
                    <a:pt x="169511" y="248135"/>
                  </a:lnTo>
                  <a:lnTo>
                    <a:pt x="202666" y="232748"/>
                  </a:lnTo>
                  <a:lnTo>
                    <a:pt x="229127" y="207782"/>
                  </a:lnTo>
                  <a:lnTo>
                    <a:pt x="257860" y="166735"/>
                  </a:lnTo>
                  <a:lnTo>
                    <a:pt x="267728" y="141565"/>
                  </a:lnTo>
                  <a:lnTo>
                    <a:pt x="268682" y="95497"/>
                  </a:lnTo>
                  <a:lnTo>
                    <a:pt x="261230" y="71299"/>
                  </a:lnTo>
                  <a:lnTo>
                    <a:pt x="255966" y="61570"/>
                  </a:lnTo>
                  <a:lnTo>
                    <a:pt x="240760" y="47641"/>
                  </a:lnTo>
                  <a:lnTo>
                    <a:pt x="231792" y="42289"/>
                  </a:lnTo>
                  <a:lnTo>
                    <a:pt x="209349" y="39462"/>
                  </a:lnTo>
                  <a:lnTo>
                    <a:pt x="171741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498320" y="2368911"/>
              <a:ext cx="18199" cy="24003"/>
            </a:xfrm>
            <a:custGeom>
              <a:avLst/>
              <a:gdLst/>
              <a:ahLst/>
              <a:cxnLst/>
              <a:rect l="0" t="0" r="0" b="0"/>
              <a:pathLst>
                <a:path w="18199" h="24003">
                  <a:moveTo>
                    <a:pt x="18198" y="0"/>
                  </a:moveTo>
                  <a:lnTo>
                    <a:pt x="1430" y="11179"/>
                  </a:lnTo>
                  <a:lnTo>
                    <a:pt x="0" y="15642"/>
                  </a:lnTo>
                  <a:lnTo>
                    <a:pt x="2557" y="19787"/>
                  </a:lnTo>
                  <a:lnTo>
                    <a:pt x="7770" y="23720"/>
                  </a:lnTo>
                  <a:lnTo>
                    <a:pt x="10076" y="24002"/>
                  </a:lnTo>
                  <a:lnTo>
                    <a:pt x="10444" y="21851"/>
                  </a:lnTo>
                  <a:lnTo>
                    <a:pt x="766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638275" y="2186068"/>
              <a:ext cx="194102" cy="228732"/>
            </a:xfrm>
            <a:custGeom>
              <a:avLst/>
              <a:gdLst/>
              <a:ahLst/>
              <a:cxnLst/>
              <a:rect l="0" t="0" r="0" b="0"/>
              <a:pathLst>
                <a:path w="194102" h="228732">
                  <a:moveTo>
                    <a:pt x="162512" y="3859"/>
                  </a:moveTo>
                  <a:lnTo>
                    <a:pt x="118549" y="18513"/>
                  </a:lnTo>
                  <a:lnTo>
                    <a:pt x="82676" y="17430"/>
                  </a:lnTo>
                  <a:lnTo>
                    <a:pt x="26220" y="3335"/>
                  </a:lnTo>
                  <a:lnTo>
                    <a:pt x="15499" y="0"/>
                  </a:lnTo>
                  <a:lnTo>
                    <a:pt x="8351" y="2456"/>
                  </a:lnTo>
                  <a:lnTo>
                    <a:pt x="3586" y="8773"/>
                  </a:lnTo>
                  <a:lnTo>
                    <a:pt x="409" y="17663"/>
                  </a:lnTo>
                  <a:lnTo>
                    <a:pt x="0" y="36900"/>
                  </a:lnTo>
                  <a:lnTo>
                    <a:pt x="5151" y="95514"/>
                  </a:lnTo>
                  <a:lnTo>
                    <a:pt x="9906" y="118294"/>
                  </a:lnTo>
                  <a:lnTo>
                    <a:pt x="13981" y="123433"/>
                  </a:lnTo>
                  <a:lnTo>
                    <a:pt x="19038" y="124519"/>
                  </a:lnTo>
                  <a:lnTo>
                    <a:pt x="72144" y="111765"/>
                  </a:lnTo>
                  <a:lnTo>
                    <a:pt x="111170" y="113040"/>
                  </a:lnTo>
                  <a:lnTo>
                    <a:pt x="160689" y="123952"/>
                  </a:lnTo>
                  <a:lnTo>
                    <a:pt x="187968" y="139528"/>
                  </a:lnTo>
                  <a:lnTo>
                    <a:pt x="192352" y="146947"/>
                  </a:lnTo>
                  <a:lnTo>
                    <a:pt x="194101" y="164550"/>
                  </a:lnTo>
                  <a:lnTo>
                    <a:pt x="188510" y="194191"/>
                  </a:lnTo>
                  <a:lnTo>
                    <a:pt x="183353" y="202107"/>
                  </a:lnTo>
                  <a:lnTo>
                    <a:pt x="168265" y="214022"/>
                  </a:lnTo>
                  <a:lnTo>
                    <a:pt x="140040" y="227306"/>
                  </a:lnTo>
                  <a:lnTo>
                    <a:pt x="119770" y="228731"/>
                  </a:lnTo>
                  <a:lnTo>
                    <a:pt x="88813" y="2249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990300" y="2368911"/>
              <a:ext cx="49062" cy="157929"/>
            </a:xfrm>
            <a:custGeom>
              <a:avLst/>
              <a:gdLst/>
              <a:ahLst/>
              <a:cxnLst/>
              <a:rect l="0" t="0" r="0" b="0"/>
              <a:pathLst>
                <a:path w="49062" h="157929">
                  <a:moveTo>
                    <a:pt x="0" y="0"/>
                  </a:moveTo>
                  <a:lnTo>
                    <a:pt x="15641" y="17981"/>
                  </a:lnTo>
                  <a:lnTo>
                    <a:pt x="44503" y="75524"/>
                  </a:lnTo>
                  <a:lnTo>
                    <a:pt x="49061" y="112715"/>
                  </a:lnTo>
                  <a:lnTo>
                    <a:pt x="42114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4876774" y="2042528"/>
            <a:ext cx="700447" cy="405316"/>
            <a:chOff x="4876774" y="2042528"/>
            <a:chExt cx="700447" cy="405316"/>
          </a:xfrm>
        </p:grpSpPr>
        <p:sp>
          <p:nvSpPr>
            <p:cNvPr id="88" name="Freeform 87"/>
            <p:cNvSpPr/>
            <p:nvPr/>
          </p:nvSpPr>
          <p:spPr>
            <a:xfrm>
              <a:off x="4876774" y="2042528"/>
              <a:ext cx="184127" cy="368955"/>
            </a:xfrm>
            <a:custGeom>
              <a:avLst/>
              <a:gdLst/>
              <a:ahLst/>
              <a:cxnLst/>
              <a:rect l="0" t="0" r="0" b="0"/>
              <a:pathLst>
                <a:path w="184127" h="368955">
                  <a:moveTo>
                    <a:pt x="82148" y="0"/>
                  </a:moveTo>
                  <a:lnTo>
                    <a:pt x="66507" y="17981"/>
                  </a:lnTo>
                  <a:lnTo>
                    <a:pt x="43711" y="74354"/>
                  </a:lnTo>
                  <a:lnTo>
                    <a:pt x="26018" y="126428"/>
                  </a:lnTo>
                  <a:lnTo>
                    <a:pt x="8451" y="187329"/>
                  </a:lnTo>
                  <a:lnTo>
                    <a:pt x="0" y="236785"/>
                  </a:lnTo>
                  <a:lnTo>
                    <a:pt x="4126" y="272150"/>
                  </a:lnTo>
                  <a:lnTo>
                    <a:pt x="24405" y="321606"/>
                  </a:lnTo>
                  <a:lnTo>
                    <a:pt x="45282" y="348495"/>
                  </a:lnTo>
                  <a:lnTo>
                    <a:pt x="63424" y="363897"/>
                  </a:lnTo>
                  <a:lnTo>
                    <a:pt x="73175" y="367770"/>
                  </a:lnTo>
                  <a:lnTo>
                    <a:pt x="93367" y="368954"/>
                  </a:lnTo>
                  <a:lnTo>
                    <a:pt x="124467" y="357454"/>
                  </a:lnTo>
                  <a:lnTo>
                    <a:pt x="155908" y="339229"/>
                  </a:lnTo>
                  <a:lnTo>
                    <a:pt x="170693" y="322734"/>
                  </a:lnTo>
                  <a:lnTo>
                    <a:pt x="179993" y="302535"/>
                  </a:lnTo>
                  <a:lnTo>
                    <a:pt x="184126" y="277960"/>
                  </a:lnTo>
                  <a:lnTo>
                    <a:pt x="179724" y="257678"/>
                  </a:lnTo>
                  <a:lnTo>
                    <a:pt x="175274" y="248995"/>
                  </a:lnTo>
                  <a:lnTo>
                    <a:pt x="160972" y="236226"/>
                  </a:lnTo>
                  <a:lnTo>
                    <a:pt x="152245" y="231184"/>
                  </a:lnTo>
                  <a:lnTo>
                    <a:pt x="130070" y="228700"/>
                  </a:lnTo>
                  <a:lnTo>
                    <a:pt x="105786" y="232666"/>
                  </a:lnTo>
                  <a:lnTo>
                    <a:pt x="83295" y="242227"/>
                  </a:lnTo>
                  <a:lnTo>
                    <a:pt x="67840" y="254276"/>
                  </a:lnTo>
                  <a:lnTo>
                    <a:pt x="5056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201077" y="2337326"/>
              <a:ext cx="21058" cy="19368"/>
            </a:xfrm>
            <a:custGeom>
              <a:avLst/>
              <a:gdLst/>
              <a:ahLst/>
              <a:cxnLst/>
              <a:rect l="0" t="0" r="0" b="0"/>
              <a:pathLst>
                <a:path w="21058" h="19368">
                  <a:moveTo>
                    <a:pt x="21057" y="0"/>
                  </a:moveTo>
                  <a:lnTo>
                    <a:pt x="15468" y="16768"/>
                  </a:lnTo>
                  <a:lnTo>
                    <a:pt x="12652" y="19367"/>
                  </a:lnTo>
                  <a:lnTo>
                    <a:pt x="9604" y="1876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337948" y="2123421"/>
              <a:ext cx="239273" cy="324423"/>
            </a:xfrm>
            <a:custGeom>
              <a:avLst/>
              <a:gdLst/>
              <a:ahLst/>
              <a:cxnLst/>
              <a:rect l="0" t="0" r="0" b="0"/>
              <a:pathLst>
                <a:path w="239273" h="324423">
                  <a:moveTo>
                    <a:pt x="0" y="55978"/>
                  </a:moveTo>
                  <a:lnTo>
                    <a:pt x="17981" y="31931"/>
                  </a:lnTo>
                  <a:lnTo>
                    <a:pt x="44322" y="11678"/>
                  </a:lnTo>
                  <a:lnTo>
                    <a:pt x="64152" y="1974"/>
                  </a:lnTo>
                  <a:lnTo>
                    <a:pt x="84664" y="0"/>
                  </a:lnTo>
                  <a:lnTo>
                    <a:pt x="95047" y="1112"/>
                  </a:lnTo>
                  <a:lnTo>
                    <a:pt x="103139" y="5363"/>
                  </a:lnTo>
                  <a:lnTo>
                    <a:pt x="115250" y="19444"/>
                  </a:lnTo>
                  <a:lnTo>
                    <a:pt x="121412" y="40520"/>
                  </a:lnTo>
                  <a:lnTo>
                    <a:pt x="122981" y="64316"/>
                  </a:lnTo>
                  <a:lnTo>
                    <a:pt x="119779" y="86590"/>
                  </a:lnTo>
                  <a:lnTo>
                    <a:pt x="111337" y="105068"/>
                  </a:lnTo>
                  <a:lnTo>
                    <a:pt x="86853" y="135994"/>
                  </a:lnTo>
                  <a:lnTo>
                    <a:pt x="85978" y="139738"/>
                  </a:lnTo>
                  <a:lnTo>
                    <a:pt x="88904" y="141064"/>
                  </a:lnTo>
                  <a:lnTo>
                    <a:pt x="135580" y="141488"/>
                  </a:lnTo>
                  <a:lnTo>
                    <a:pt x="168074" y="149814"/>
                  </a:lnTo>
                  <a:lnTo>
                    <a:pt x="198758" y="167749"/>
                  </a:lnTo>
                  <a:lnTo>
                    <a:pt x="222018" y="194770"/>
                  </a:lnTo>
                  <a:lnTo>
                    <a:pt x="232425" y="214759"/>
                  </a:lnTo>
                  <a:lnTo>
                    <a:pt x="239272" y="251333"/>
                  </a:lnTo>
                  <a:lnTo>
                    <a:pt x="231515" y="274993"/>
                  </a:lnTo>
                  <a:lnTo>
                    <a:pt x="216369" y="296037"/>
                  </a:lnTo>
                  <a:lnTo>
                    <a:pt x="197940" y="313189"/>
                  </a:lnTo>
                  <a:lnTo>
                    <a:pt x="171811" y="322372"/>
                  </a:lnTo>
                  <a:lnTo>
                    <a:pt x="124217" y="324422"/>
                  </a:lnTo>
                  <a:lnTo>
                    <a:pt x="73699" y="319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1610860" y="3179606"/>
            <a:ext cx="553675" cy="379027"/>
            <a:chOff x="1610860" y="3179606"/>
            <a:chExt cx="553675" cy="379027"/>
          </a:xfrm>
        </p:grpSpPr>
        <p:sp>
          <p:nvSpPr>
            <p:cNvPr id="92" name="Freeform 91"/>
            <p:cNvSpPr/>
            <p:nvPr/>
          </p:nvSpPr>
          <p:spPr>
            <a:xfrm>
              <a:off x="1610860" y="3179606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6788" y="158939"/>
                  </a:lnTo>
                  <a:lnTo>
                    <a:pt x="19792" y="205930"/>
                  </a:lnTo>
                  <a:lnTo>
                    <a:pt x="20682" y="256898"/>
                  </a:lnTo>
                  <a:lnTo>
                    <a:pt x="22116" y="307875"/>
                  </a:lnTo>
                  <a:lnTo>
                    <a:pt x="29368" y="358255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821430" y="3527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994834" y="3242777"/>
              <a:ext cx="169701" cy="286632"/>
            </a:xfrm>
            <a:custGeom>
              <a:avLst/>
              <a:gdLst/>
              <a:ahLst/>
              <a:cxnLst/>
              <a:rect l="0" t="0" r="0" b="0"/>
              <a:pathLst>
                <a:path w="169701" h="286632">
                  <a:moveTo>
                    <a:pt x="47694" y="0"/>
                  </a:moveTo>
                  <a:lnTo>
                    <a:pt x="22500" y="53875"/>
                  </a:lnTo>
                  <a:lnTo>
                    <a:pt x="11113" y="85763"/>
                  </a:lnTo>
                  <a:lnTo>
                    <a:pt x="3553" y="137867"/>
                  </a:lnTo>
                  <a:lnTo>
                    <a:pt x="0" y="165389"/>
                  </a:lnTo>
                  <a:lnTo>
                    <a:pt x="7251" y="218066"/>
                  </a:lnTo>
                  <a:lnTo>
                    <a:pt x="19723" y="251786"/>
                  </a:lnTo>
                  <a:lnTo>
                    <a:pt x="25537" y="262613"/>
                  </a:lnTo>
                  <a:lnTo>
                    <a:pt x="41356" y="277764"/>
                  </a:lnTo>
                  <a:lnTo>
                    <a:pt x="50488" y="283442"/>
                  </a:lnTo>
                  <a:lnTo>
                    <a:pt x="69993" y="286631"/>
                  </a:lnTo>
                  <a:lnTo>
                    <a:pt x="111110" y="279147"/>
                  </a:lnTo>
                  <a:lnTo>
                    <a:pt x="136934" y="264164"/>
                  </a:lnTo>
                  <a:lnTo>
                    <a:pt x="159403" y="244907"/>
                  </a:lnTo>
                  <a:lnTo>
                    <a:pt x="167533" y="225051"/>
                  </a:lnTo>
                  <a:lnTo>
                    <a:pt x="169700" y="213205"/>
                  </a:lnTo>
                  <a:lnTo>
                    <a:pt x="165870" y="193803"/>
                  </a:lnTo>
                  <a:lnTo>
                    <a:pt x="161573" y="185354"/>
                  </a:lnTo>
                  <a:lnTo>
                    <a:pt x="147440" y="172847"/>
                  </a:lnTo>
                  <a:lnTo>
                    <a:pt x="138758" y="167874"/>
                  </a:lnTo>
                  <a:lnTo>
                    <a:pt x="119752" y="165468"/>
                  </a:lnTo>
                  <a:lnTo>
                    <a:pt x="100777" y="169467"/>
                  </a:lnTo>
                  <a:lnTo>
                    <a:pt x="58223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1585811" y="3684974"/>
            <a:ext cx="659925" cy="665710"/>
            <a:chOff x="1585811" y="3684974"/>
            <a:chExt cx="659925" cy="665710"/>
          </a:xfrm>
        </p:grpSpPr>
        <p:sp>
          <p:nvSpPr>
            <p:cNvPr id="96" name="Freeform 95"/>
            <p:cNvSpPr/>
            <p:nvPr/>
          </p:nvSpPr>
          <p:spPr>
            <a:xfrm>
              <a:off x="1585811" y="3684974"/>
              <a:ext cx="218576" cy="255969"/>
            </a:xfrm>
            <a:custGeom>
              <a:avLst/>
              <a:gdLst/>
              <a:ahLst/>
              <a:cxnLst/>
              <a:rect l="0" t="0" r="0" b="0"/>
              <a:pathLst>
                <a:path w="218576" h="255969">
                  <a:moveTo>
                    <a:pt x="161919" y="0"/>
                  </a:moveTo>
                  <a:lnTo>
                    <a:pt x="139562" y="0"/>
                  </a:lnTo>
                  <a:lnTo>
                    <a:pt x="108891" y="11178"/>
                  </a:lnTo>
                  <a:lnTo>
                    <a:pt x="51661" y="49498"/>
                  </a:lnTo>
                  <a:lnTo>
                    <a:pt x="23113" y="78451"/>
                  </a:lnTo>
                  <a:lnTo>
                    <a:pt x="1152" y="126967"/>
                  </a:lnTo>
                  <a:lnTo>
                    <a:pt x="0" y="147677"/>
                  </a:lnTo>
                  <a:lnTo>
                    <a:pt x="8792" y="189568"/>
                  </a:lnTo>
                  <a:lnTo>
                    <a:pt x="24001" y="215525"/>
                  </a:lnTo>
                  <a:lnTo>
                    <a:pt x="43326" y="238034"/>
                  </a:lnTo>
                  <a:lnTo>
                    <a:pt x="69459" y="253932"/>
                  </a:lnTo>
                  <a:lnTo>
                    <a:pt x="89240" y="255968"/>
                  </a:lnTo>
                  <a:lnTo>
                    <a:pt x="108560" y="251804"/>
                  </a:lnTo>
                  <a:lnTo>
                    <a:pt x="140027" y="230066"/>
                  </a:lnTo>
                  <a:lnTo>
                    <a:pt x="195812" y="174244"/>
                  </a:lnTo>
                  <a:lnTo>
                    <a:pt x="217451" y="125717"/>
                  </a:lnTo>
                  <a:lnTo>
                    <a:pt x="218575" y="105007"/>
                  </a:lnTo>
                  <a:lnTo>
                    <a:pt x="209765" y="63116"/>
                  </a:lnTo>
                  <a:lnTo>
                    <a:pt x="194553" y="31569"/>
                  </a:lnTo>
                  <a:lnTo>
                    <a:pt x="181882" y="19880"/>
                  </a:lnTo>
                  <a:lnTo>
                    <a:pt x="16191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905658" y="387448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012682" y="3707494"/>
              <a:ext cx="201987" cy="247163"/>
            </a:xfrm>
            <a:custGeom>
              <a:avLst/>
              <a:gdLst/>
              <a:ahLst/>
              <a:cxnLst/>
              <a:rect l="0" t="0" r="0" b="0"/>
              <a:pathLst>
                <a:path w="201987" h="247163">
                  <a:moveTo>
                    <a:pt x="145660" y="9065"/>
                  </a:moveTo>
                  <a:lnTo>
                    <a:pt x="87043" y="9065"/>
                  </a:lnTo>
                  <a:lnTo>
                    <a:pt x="27326" y="732"/>
                  </a:lnTo>
                  <a:lnTo>
                    <a:pt x="14128" y="0"/>
                  </a:lnTo>
                  <a:lnTo>
                    <a:pt x="6499" y="4192"/>
                  </a:lnTo>
                  <a:lnTo>
                    <a:pt x="2583" y="11665"/>
                  </a:lnTo>
                  <a:lnTo>
                    <a:pt x="0" y="69286"/>
                  </a:lnTo>
                  <a:lnTo>
                    <a:pt x="4103" y="91982"/>
                  </a:lnTo>
                  <a:lnTo>
                    <a:pt x="10344" y="99438"/>
                  </a:lnTo>
                  <a:lnTo>
                    <a:pt x="29757" y="107722"/>
                  </a:lnTo>
                  <a:lnTo>
                    <a:pt x="50864" y="108285"/>
                  </a:lnTo>
                  <a:lnTo>
                    <a:pt x="104710" y="97174"/>
                  </a:lnTo>
                  <a:lnTo>
                    <a:pt x="130190" y="95018"/>
                  </a:lnTo>
                  <a:lnTo>
                    <a:pt x="153992" y="100299"/>
                  </a:lnTo>
                  <a:lnTo>
                    <a:pt x="165252" y="104982"/>
                  </a:lnTo>
                  <a:lnTo>
                    <a:pt x="180884" y="119546"/>
                  </a:lnTo>
                  <a:lnTo>
                    <a:pt x="200450" y="157491"/>
                  </a:lnTo>
                  <a:lnTo>
                    <a:pt x="201986" y="177977"/>
                  </a:lnTo>
                  <a:lnTo>
                    <a:pt x="197600" y="197611"/>
                  </a:lnTo>
                  <a:lnTo>
                    <a:pt x="175720" y="229280"/>
                  </a:lnTo>
                  <a:lnTo>
                    <a:pt x="169209" y="236593"/>
                  </a:lnTo>
                  <a:lnTo>
                    <a:pt x="149497" y="244720"/>
                  </a:lnTo>
                  <a:lnTo>
                    <a:pt x="126308" y="247162"/>
                  </a:lnTo>
                  <a:lnTo>
                    <a:pt x="82489" y="2406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748353" y="4032414"/>
              <a:ext cx="142445" cy="318270"/>
            </a:xfrm>
            <a:custGeom>
              <a:avLst/>
              <a:gdLst/>
              <a:ahLst/>
              <a:cxnLst/>
              <a:rect l="0" t="0" r="0" b="0"/>
              <a:pathLst>
                <a:path w="142445" h="318270">
                  <a:moveTo>
                    <a:pt x="52020" y="0"/>
                  </a:moveTo>
                  <a:lnTo>
                    <a:pt x="40841" y="11179"/>
                  </a:lnTo>
                  <a:lnTo>
                    <a:pt x="17176" y="73217"/>
                  </a:lnTo>
                  <a:lnTo>
                    <a:pt x="2530" y="132518"/>
                  </a:lnTo>
                  <a:lnTo>
                    <a:pt x="0" y="192163"/>
                  </a:lnTo>
                  <a:lnTo>
                    <a:pt x="10912" y="251647"/>
                  </a:lnTo>
                  <a:lnTo>
                    <a:pt x="24142" y="294593"/>
                  </a:lnTo>
                  <a:lnTo>
                    <a:pt x="37290" y="309525"/>
                  </a:lnTo>
                  <a:lnTo>
                    <a:pt x="45709" y="315145"/>
                  </a:lnTo>
                  <a:lnTo>
                    <a:pt x="64423" y="318269"/>
                  </a:lnTo>
                  <a:lnTo>
                    <a:pt x="105033" y="310742"/>
                  </a:lnTo>
                  <a:lnTo>
                    <a:pt x="122764" y="298375"/>
                  </a:lnTo>
                  <a:lnTo>
                    <a:pt x="130768" y="290164"/>
                  </a:lnTo>
                  <a:lnTo>
                    <a:pt x="139661" y="268562"/>
                  </a:lnTo>
                  <a:lnTo>
                    <a:pt x="142444" y="244533"/>
                  </a:lnTo>
                  <a:lnTo>
                    <a:pt x="139782" y="222155"/>
                  </a:lnTo>
                  <a:lnTo>
                    <a:pt x="133924" y="214784"/>
                  </a:lnTo>
                  <a:lnTo>
                    <a:pt x="114938" y="206594"/>
                  </a:lnTo>
                  <a:lnTo>
                    <a:pt x="94021" y="209193"/>
                  </a:lnTo>
                  <a:lnTo>
                    <a:pt x="5202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989886" y="4285098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053057" y="4066573"/>
              <a:ext cx="192679" cy="281697"/>
            </a:xfrm>
            <a:custGeom>
              <a:avLst/>
              <a:gdLst/>
              <a:ahLst/>
              <a:cxnLst/>
              <a:rect l="0" t="0" r="0" b="0"/>
              <a:pathLst>
                <a:path w="192679" h="281697">
                  <a:moveTo>
                    <a:pt x="0" y="71126"/>
                  </a:moveTo>
                  <a:lnTo>
                    <a:pt x="5589" y="54359"/>
                  </a:lnTo>
                  <a:lnTo>
                    <a:pt x="17691" y="43007"/>
                  </a:lnTo>
                  <a:lnTo>
                    <a:pt x="75582" y="6112"/>
                  </a:lnTo>
                  <a:lnTo>
                    <a:pt x="111432" y="0"/>
                  </a:lnTo>
                  <a:lnTo>
                    <a:pt x="121081" y="2652"/>
                  </a:lnTo>
                  <a:lnTo>
                    <a:pt x="128684" y="7929"/>
                  </a:lnTo>
                  <a:lnTo>
                    <a:pt x="134922" y="14957"/>
                  </a:lnTo>
                  <a:lnTo>
                    <a:pt x="141853" y="35244"/>
                  </a:lnTo>
                  <a:lnTo>
                    <a:pt x="143702" y="47204"/>
                  </a:lnTo>
                  <a:lnTo>
                    <a:pt x="139516" y="66734"/>
                  </a:lnTo>
                  <a:lnTo>
                    <a:pt x="128687" y="83212"/>
                  </a:lnTo>
                  <a:lnTo>
                    <a:pt x="112176" y="98334"/>
                  </a:lnTo>
                  <a:lnTo>
                    <a:pt x="111049" y="103303"/>
                  </a:lnTo>
                  <a:lnTo>
                    <a:pt x="114977" y="106615"/>
                  </a:lnTo>
                  <a:lnTo>
                    <a:pt x="158034" y="121943"/>
                  </a:lnTo>
                  <a:lnTo>
                    <a:pt x="173962" y="133096"/>
                  </a:lnTo>
                  <a:lnTo>
                    <a:pt x="185721" y="148971"/>
                  </a:lnTo>
                  <a:lnTo>
                    <a:pt x="190494" y="158118"/>
                  </a:lnTo>
                  <a:lnTo>
                    <a:pt x="192678" y="177640"/>
                  </a:lnTo>
                  <a:lnTo>
                    <a:pt x="188580" y="198014"/>
                  </a:lnTo>
                  <a:lnTo>
                    <a:pt x="173118" y="228046"/>
                  </a:lnTo>
                  <a:lnTo>
                    <a:pt x="160389" y="244593"/>
                  </a:lnTo>
                  <a:lnTo>
                    <a:pt x="128891" y="267063"/>
                  </a:lnTo>
                  <a:lnTo>
                    <a:pt x="89922" y="277360"/>
                  </a:lnTo>
                  <a:lnTo>
                    <a:pt x="31585" y="2816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563910" y="1204862"/>
            <a:ext cx="467883" cy="279657"/>
            <a:chOff x="563910" y="1204862"/>
            <a:chExt cx="467883" cy="279657"/>
          </a:xfrm>
        </p:grpSpPr>
        <p:sp>
          <p:nvSpPr>
            <p:cNvPr id="103" name="Freeform 102"/>
            <p:cNvSpPr/>
            <p:nvPr/>
          </p:nvSpPr>
          <p:spPr>
            <a:xfrm>
              <a:off x="563910" y="1204862"/>
              <a:ext cx="278370" cy="279657"/>
            </a:xfrm>
            <a:custGeom>
              <a:avLst/>
              <a:gdLst/>
              <a:ahLst/>
              <a:cxnLst/>
              <a:rect l="0" t="0" r="0" b="0"/>
              <a:pathLst>
                <a:path w="278370" h="279657">
                  <a:moveTo>
                    <a:pt x="152027" y="79614"/>
                  </a:moveTo>
                  <a:lnTo>
                    <a:pt x="131784" y="35652"/>
                  </a:lnTo>
                  <a:lnTo>
                    <a:pt x="112624" y="10956"/>
                  </a:lnTo>
                  <a:lnTo>
                    <a:pt x="92791" y="2306"/>
                  </a:lnTo>
                  <a:lnTo>
                    <a:pt x="80951" y="0"/>
                  </a:lnTo>
                  <a:lnTo>
                    <a:pt x="70718" y="1971"/>
                  </a:lnTo>
                  <a:lnTo>
                    <a:pt x="53109" y="13521"/>
                  </a:lnTo>
                  <a:lnTo>
                    <a:pt x="35631" y="39754"/>
                  </a:lnTo>
                  <a:lnTo>
                    <a:pt x="11904" y="100869"/>
                  </a:lnTo>
                  <a:lnTo>
                    <a:pt x="0" y="150060"/>
                  </a:lnTo>
                  <a:lnTo>
                    <a:pt x="9377" y="211117"/>
                  </a:lnTo>
                  <a:lnTo>
                    <a:pt x="19034" y="246480"/>
                  </a:lnTo>
                  <a:lnTo>
                    <a:pt x="25930" y="255199"/>
                  </a:lnTo>
                  <a:lnTo>
                    <a:pt x="46071" y="268006"/>
                  </a:lnTo>
                  <a:lnTo>
                    <a:pt x="67501" y="271359"/>
                  </a:lnTo>
                  <a:lnTo>
                    <a:pt x="87554" y="267779"/>
                  </a:lnTo>
                  <a:lnTo>
                    <a:pt x="104265" y="258389"/>
                  </a:lnTo>
                  <a:lnTo>
                    <a:pt x="116372" y="240178"/>
                  </a:lnTo>
                  <a:lnTo>
                    <a:pt x="144689" y="185246"/>
                  </a:lnTo>
                  <a:lnTo>
                    <a:pt x="156742" y="152247"/>
                  </a:lnTo>
                  <a:lnTo>
                    <a:pt x="159972" y="126713"/>
                  </a:lnTo>
                  <a:lnTo>
                    <a:pt x="162003" y="123882"/>
                  </a:lnTo>
                  <a:lnTo>
                    <a:pt x="164527" y="127843"/>
                  </a:lnTo>
                  <a:lnTo>
                    <a:pt x="186905" y="185436"/>
                  </a:lnTo>
                  <a:lnTo>
                    <a:pt x="220311" y="236443"/>
                  </a:lnTo>
                  <a:lnTo>
                    <a:pt x="278369" y="2796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63770" y="1254374"/>
              <a:ext cx="168023" cy="198559"/>
            </a:xfrm>
            <a:custGeom>
              <a:avLst/>
              <a:gdLst/>
              <a:ahLst/>
              <a:cxnLst/>
              <a:rect l="0" t="0" r="0" b="0"/>
              <a:pathLst>
                <a:path w="168023" h="198559">
                  <a:moveTo>
                    <a:pt x="10095" y="72216"/>
                  </a:moveTo>
                  <a:lnTo>
                    <a:pt x="1762" y="109694"/>
                  </a:lnTo>
                  <a:lnTo>
                    <a:pt x="0" y="161118"/>
                  </a:lnTo>
                  <a:lnTo>
                    <a:pt x="1025" y="165409"/>
                  </a:lnTo>
                  <a:lnTo>
                    <a:pt x="2879" y="163590"/>
                  </a:lnTo>
                  <a:lnTo>
                    <a:pt x="5284" y="157699"/>
                  </a:lnTo>
                  <a:lnTo>
                    <a:pt x="10314" y="107386"/>
                  </a:lnTo>
                  <a:lnTo>
                    <a:pt x="21360" y="54293"/>
                  </a:lnTo>
                  <a:lnTo>
                    <a:pt x="34490" y="20502"/>
                  </a:lnTo>
                  <a:lnTo>
                    <a:pt x="40396" y="9664"/>
                  </a:lnTo>
                  <a:lnTo>
                    <a:pt x="47843" y="3609"/>
                  </a:lnTo>
                  <a:lnTo>
                    <a:pt x="56317" y="742"/>
                  </a:lnTo>
                  <a:lnTo>
                    <a:pt x="65476" y="0"/>
                  </a:lnTo>
                  <a:lnTo>
                    <a:pt x="85012" y="5415"/>
                  </a:lnTo>
                  <a:lnTo>
                    <a:pt x="104223" y="16791"/>
                  </a:lnTo>
                  <a:lnTo>
                    <a:pt x="120560" y="33545"/>
                  </a:lnTo>
                  <a:lnTo>
                    <a:pt x="137322" y="68297"/>
                  </a:lnTo>
                  <a:lnTo>
                    <a:pt x="152296" y="123131"/>
                  </a:lnTo>
                  <a:lnTo>
                    <a:pt x="159587" y="176597"/>
                  </a:lnTo>
                  <a:lnTo>
                    <a:pt x="168022" y="1985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1098250" y="1073906"/>
            <a:ext cx="1649688" cy="346044"/>
            <a:chOff x="1098250" y="1073906"/>
            <a:chExt cx="1649688" cy="346044"/>
          </a:xfrm>
        </p:grpSpPr>
        <p:sp>
          <p:nvSpPr>
            <p:cNvPr id="106" name="Freeform 105"/>
            <p:cNvSpPr/>
            <p:nvPr/>
          </p:nvSpPr>
          <p:spPr>
            <a:xfrm>
              <a:off x="1098250" y="1075302"/>
              <a:ext cx="144113" cy="344648"/>
            </a:xfrm>
            <a:custGeom>
              <a:avLst/>
              <a:gdLst/>
              <a:ahLst/>
              <a:cxnLst/>
              <a:rect l="0" t="0" r="0" b="0"/>
              <a:pathLst>
                <a:path w="144113" h="344648">
                  <a:moveTo>
                    <a:pt x="123055" y="240760"/>
                  </a:moveTo>
                  <a:lnTo>
                    <a:pt x="105075" y="225119"/>
                  </a:lnTo>
                  <a:lnTo>
                    <a:pt x="58903" y="205916"/>
                  </a:lnTo>
                  <a:lnTo>
                    <a:pt x="48701" y="205832"/>
                  </a:lnTo>
                  <a:lnTo>
                    <a:pt x="28008" y="211978"/>
                  </a:lnTo>
                  <a:lnTo>
                    <a:pt x="13352" y="225628"/>
                  </a:lnTo>
                  <a:lnTo>
                    <a:pt x="7806" y="234182"/>
                  </a:lnTo>
                  <a:lnTo>
                    <a:pt x="0" y="268576"/>
                  </a:lnTo>
                  <a:lnTo>
                    <a:pt x="5768" y="313715"/>
                  </a:lnTo>
                  <a:lnTo>
                    <a:pt x="11656" y="335185"/>
                  </a:lnTo>
                  <a:lnTo>
                    <a:pt x="18373" y="341145"/>
                  </a:lnTo>
                  <a:lnTo>
                    <a:pt x="27531" y="343948"/>
                  </a:lnTo>
                  <a:lnTo>
                    <a:pt x="38315" y="344647"/>
                  </a:lnTo>
                  <a:lnTo>
                    <a:pt x="47845" y="341603"/>
                  </a:lnTo>
                  <a:lnTo>
                    <a:pt x="64672" y="328863"/>
                  </a:lnTo>
                  <a:lnTo>
                    <a:pt x="99756" y="266172"/>
                  </a:lnTo>
                  <a:lnTo>
                    <a:pt x="117240" y="203752"/>
                  </a:lnTo>
                  <a:lnTo>
                    <a:pt x="122502" y="153625"/>
                  </a:lnTo>
                  <a:lnTo>
                    <a:pt x="131048" y="94173"/>
                  </a:lnTo>
                  <a:lnTo>
                    <a:pt x="129713" y="54607"/>
                  </a:lnTo>
                  <a:lnTo>
                    <a:pt x="118781" y="4207"/>
                  </a:lnTo>
                  <a:lnTo>
                    <a:pt x="116696" y="0"/>
                  </a:lnTo>
                  <a:lnTo>
                    <a:pt x="115307" y="1874"/>
                  </a:lnTo>
                  <a:lnTo>
                    <a:pt x="112771" y="63911"/>
                  </a:lnTo>
                  <a:lnTo>
                    <a:pt x="112575" y="118349"/>
                  </a:lnTo>
                  <a:lnTo>
                    <a:pt x="113706" y="180228"/>
                  </a:lnTo>
                  <a:lnTo>
                    <a:pt x="127182" y="239721"/>
                  </a:lnTo>
                  <a:lnTo>
                    <a:pt x="141074" y="292240"/>
                  </a:lnTo>
                  <a:lnTo>
                    <a:pt x="144112" y="3039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459708" y="1249549"/>
              <a:ext cx="182738" cy="161270"/>
            </a:xfrm>
            <a:custGeom>
              <a:avLst/>
              <a:gdLst/>
              <a:ahLst/>
              <a:cxnLst/>
              <a:rect l="0" t="0" r="0" b="0"/>
              <a:pathLst>
                <a:path w="182738" h="161270">
                  <a:moveTo>
                    <a:pt x="130095" y="34927"/>
                  </a:moveTo>
                  <a:lnTo>
                    <a:pt x="112114" y="19286"/>
                  </a:lnTo>
                  <a:lnTo>
                    <a:pt x="65942" y="83"/>
                  </a:lnTo>
                  <a:lnTo>
                    <a:pt x="55741" y="0"/>
                  </a:lnTo>
                  <a:lnTo>
                    <a:pt x="35047" y="6146"/>
                  </a:lnTo>
                  <a:lnTo>
                    <a:pt x="20391" y="19796"/>
                  </a:lnTo>
                  <a:lnTo>
                    <a:pt x="1450" y="57155"/>
                  </a:lnTo>
                  <a:lnTo>
                    <a:pt x="0" y="77561"/>
                  </a:lnTo>
                  <a:lnTo>
                    <a:pt x="8601" y="119258"/>
                  </a:lnTo>
                  <a:lnTo>
                    <a:pt x="15173" y="126243"/>
                  </a:lnTo>
                  <a:lnTo>
                    <a:pt x="34955" y="134004"/>
                  </a:lnTo>
                  <a:lnTo>
                    <a:pt x="56225" y="131214"/>
                  </a:lnTo>
                  <a:lnTo>
                    <a:pt x="66810" y="127194"/>
                  </a:lnTo>
                  <a:lnTo>
                    <a:pt x="81691" y="113369"/>
                  </a:lnTo>
                  <a:lnTo>
                    <a:pt x="100776" y="75898"/>
                  </a:lnTo>
                  <a:lnTo>
                    <a:pt x="107406" y="36825"/>
                  </a:lnTo>
                  <a:lnTo>
                    <a:pt x="110894" y="58626"/>
                  </a:lnTo>
                  <a:lnTo>
                    <a:pt x="137676" y="118217"/>
                  </a:lnTo>
                  <a:lnTo>
                    <a:pt x="155868" y="141234"/>
                  </a:lnTo>
                  <a:lnTo>
                    <a:pt x="182737" y="161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645562" y="1106287"/>
              <a:ext cx="144283" cy="294515"/>
            </a:xfrm>
            <a:custGeom>
              <a:avLst/>
              <a:gdLst/>
              <a:ahLst/>
              <a:cxnLst/>
              <a:rect l="0" t="0" r="0" b="0"/>
              <a:pathLst>
                <a:path w="144283" h="294515">
                  <a:moveTo>
                    <a:pt x="91640" y="199246"/>
                  </a:moveTo>
                  <a:lnTo>
                    <a:pt x="80461" y="182479"/>
                  </a:lnTo>
                  <a:lnTo>
                    <a:pt x="72489" y="177539"/>
                  </a:lnTo>
                  <a:lnTo>
                    <a:pt x="51153" y="172051"/>
                  </a:lnTo>
                  <a:lnTo>
                    <a:pt x="41252" y="172927"/>
                  </a:lnTo>
                  <a:lnTo>
                    <a:pt x="24011" y="180140"/>
                  </a:lnTo>
                  <a:lnTo>
                    <a:pt x="11670" y="194264"/>
                  </a:lnTo>
                  <a:lnTo>
                    <a:pt x="3455" y="213410"/>
                  </a:lnTo>
                  <a:lnTo>
                    <a:pt x="0" y="249326"/>
                  </a:lnTo>
                  <a:lnTo>
                    <a:pt x="3338" y="271807"/>
                  </a:lnTo>
                  <a:lnTo>
                    <a:pt x="8205" y="280375"/>
                  </a:lnTo>
                  <a:lnTo>
                    <a:pt x="22972" y="293015"/>
                  </a:lnTo>
                  <a:lnTo>
                    <a:pt x="31823" y="294514"/>
                  </a:lnTo>
                  <a:lnTo>
                    <a:pt x="51017" y="289941"/>
                  </a:lnTo>
                  <a:lnTo>
                    <a:pt x="68126" y="273870"/>
                  </a:lnTo>
                  <a:lnTo>
                    <a:pt x="98173" y="225425"/>
                  </a:lnTo>
                  <a:lnTo>
                    <a:pt x="110998" y="163560"/>
                  </a:lnTo>
                  <a:lnTo>
                    <a:pt x="120463" y="105066"/>
                  </a:lnTo>
                  <a:lnTo>
                    <a:pt x="117090" y="48452"/>
                  </a:lnTo>
                  <a:lnTo>
                    <a:pt x="112395" y="397"/>
                  </a:lnTo>
                  <a:lnTo>
                    <a:pt x="110156" y="0"/>
                  </a:lnTo>
                  <a:lnTo>
                    <a:pt x="107493" y="3244"/>
                  </a:lnTo>
                  <a:lnTo>
                    <a:pt x="102870" y="66143"/>
                  </a:lnTo>
                  <a:lnTo>
                    <a:pt x="105496" y="116134"/>
                  </a:lnTo>
                  <a:lnTo>
                    <a:pt x="110563" y="164872"/>
                  </a:lnTo>
                  <a:lnTo>
                    <a:pt x="117864" y="223262"/>
                  </a:lnTo>
                  <a:lnTo>
                    <a:pt x="144282" y="2729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849025" y="1098352"/>
              <a:ext cx="112561" cy="301939"/>
            </a:xfrm>
            <a:custGeom>
              <a:avLst/>
              <a:gdLst/>
              <a:ahLst/>
              <a:cxnLst/>
              <a:rect l="0" t="0" r="0" b="0"/>
              <a:pathLst>
                <a:path w="112561" h="301939">
                  <a:moveTo>
                    <a:pt x="77690" y="186124"/>
                  </a:moveTo>
                  <a:lnTo>
                    <a:pt x="72100" y="169357"/>
                  </a:lnTo>
                  <a:lnTo>
                    <a:pt x="66944" y="165587"/>
                  </a:lnTo>
                  <a:lnTo>
                    <a:pt x="59998" y="164244"/>
                  </a:lnTo>
                  <a:lnTo>
                    <a:pt x="51857" y="164518"/>
                  </a:lnTo>
                  <a:lnTo>
                    <a:pt x="36573" y="171062"/>
                  </a:lnTo>
                  <a:lnTo>
                    <a:pt x="29221" y="176083"/>
                  </a:lnTo>
                  <a:lnTo>
                    <a:pt x="17934" y="191020"/>
                  </a:lnTo>
                  <a:lnTo>
                    <a:pt x="1155" y="229205"/>
                  </a:lnTo>
                  <a:lnTo>
                    <a:pt x="0" y="252845"/>
                  </a:lnTo>
                  <a:lnTo>
                    <a:pt x="1330" y="265700"/>
                  </a:lnTo>
                  <a:lnTo>
                    <a:pt x="5726" y="275439"/>
                  </a:lnTo>
                  <a:lnTo>
                    <a:pt x="19970" y="289381"/>
                  </a:lnTo>
                  <a:lnTo>
                    <a:pt x="28681" y="291227"/>
                  </a:lnTo>
                  <a:lnTo>
                    <a:pt x="47719" y="287039"/>
                  </a:lnTo>
                  <a:lnTo>
                    <a:pt x="64759" y="274259"/>
                  </a:lnTo>
                  <a:lnTo>
                    <a:pt x="78962" y="255711"/>
                  </a:lnTo>
                  <a:lnTo>
                    <a:pt x="97611" y="202556"/>
                  </a:lnTo>
                  <a:lnTo>
                    <a:pt x="112560" y="141667"/>
                  </a:lnTo>
                  <a:lnTo>
                    <a:pt x="111137" y="84579"/>
                  </a:lnTo>
                  <a:lnTo>
                    <a:pt x="106523" y="28242"/>
                  </a:lnTo>
                  <a:lnTo>
                    <a:pt x="103931" y="14189"/>
                  </a:lnTo>
                  <a:lnTo>
                    <a:pt x="98693" y="5990"/>
                  </a:lnTo>
                  <a:lnTo>
                    <a:pt x="91692" y="1694"/>
                  </a:lnTo>
                  <a:lnTo>
                    <a:pt x="83515" y="0"/>
                  </a:lnTo>
                  <a:lnTo>
                    <a:pt x="79234" y="2380"/>
                  </a:lnTo>
                  <a:lnTo>
                    <a:pt x="77549" y="7476"/>
                  </a:lnTo>
                  <a:lnTo>
                    <a:pt x="77671" y="59090"/>
                  </a:lnTo>
                  <a:lnTo>
                    <a:pt x="77686" y="112981"/>
                  </a:lnTo>
                  <a:lnTo>
                    <a:pt x="83278" y="168687"/>
                  </a:lnTo>
                  <a:lnTo>
                    <a:pt x="95648" y="224750"/>
                  </a:lnTo>
                  <a:lnTo>
                    <a:pt x="106237" y="274646"/>
                  </a:lnTo>
                  <a:lnTo>
                    <a:pt x="109275" y="301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331260" y="1084435"/>
              <a:ext cx="37652" cy="315856"/>
            </a:xfrm>
            <a:custGeom>
              <a:avLst/>
              <a:gdLst/>
              <a:ahLst/>
              <a:cxnLst/>
              <a:rect l="0" t="0" r="0" b="0"/>
              <a:pathLst>
                <a:path w="37652" h="315856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8728" y="138119"/>
                  </a:lnTo>
                  <a:lnTo>
                    <a:pt x="14264" y="186763"/>
                  </a:lnTo>
                  <a:lnTo>
                    <a:pt x="19023" y="233932"/>
                  </a:lnTo>
                  <a:lnTo>
                    <a:pt x="31112" y="291094"/>
                  </a:lnTo>
                  <a:lnTo>
                    <a:pt x="3765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221513" y="1242362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83620" y="8334"/>
                  </a:lnTo>
                  <a:lnTo>
                    <a:pt x="132197" y="10095"/>
                  </a:lnTo>
                  <a:lnTo>
                    <a:pt x="71350" y="18805"/>
                  </a:lnTo>
                  <a:lnTo>
                    <a:pt x="34009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463668" y="1073906"/>
              <a:ext cx="151926" cy="305328"/>
            </a:xfrm>
            <a:custGeom>
              <a:avLst/>
              <a:gdLst/>
              <a:ahLst/>
              <a:cxnLst/>
              <a:rect l="0" t="0" r="0" b="0"/>
              <a:pathLst>
                <a:path w="151926" h="305328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3119" y="147998"/>
                  </a:lnTo>
                  <a:lnTo>
                    <a:pt x="11453" y="197100"/>
                  </a:lnTo>
                  <a:lnTo>
                    <a:pt x="15619" y="225640"/>
                  </a:lnTo>
                  <a:lnTo>
                    <a:pt x="13726" y="254420"/>
                  </a:lnTo>
                  <a:lnTo>
                    <a:pt x="15000" y="253841"/>
                  </a:lnTo>
                  <a:lnTo>
                    <a:pt x="17019" y="249946"/>
                  </a:lnTo>
                  <a:lnTo>
                    <a:pt x="22599" y="212412"/>
                  </a:lnTo>
                  <a:lnTo>
                    <a:pt x="31881" y="195401"/>
                  </a:lnTo>
                  <a:lnTo>
                    <a:pt x="46925" y="183161"/>
                  </a:lnTo>
                  <a:lnTo>
                    <a:pt x="55849" y="178260"/>
                  </a:lnTo>
                  <a:lnTo>
                    <a:pt x="65309" y="177332"/>
                  </a:lnTo>
                  <a:lnTo>
                    <a:pt x="85178" y="182539"/>
                  </a:lnTo>
                  <a:lnTo>
                    <a:pt x="110506" y="198625"/>
                  </a:lnTo>
                  <a:lnTo>
                    <a:pt x="122423" y="214620"/>
                  </a:lnTo>
                  <a:lnTo>
                    <a:pt x="147055" y="274097"/>
                  </a:lnTo>
                  <a:lnTo>
                    <a:pt x="151925" y="291447"/>
                  </a:lnTo>
                  <a:lnTo>
                    <a:pt x="151586" y="296073"/>
                  </a:lnTo>
                  <a:lnTo>
                    <a:pt x="147399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635214" y="1194254"/>
              <a:ext cx="112724" cy="156206"/>
            </a:xfrm>
            <a:custGeom>
              <a:avLst/>
              <a:gdLst/>
              <a:ahLst/>
              <a:cxnLst/>
              <a:rect l="0" t="0" r="0" b="0"/>
              <a:pathLst>
                <a:path w="112724" h="156206">
                  <a:moveTo>
                    <a:pt x="7439" y="90222"/>
                  </a:moveTo>
                  <a:lnTo>
                    <a:pt x="61313" y="71094"/>
                  </a:lnTo>
                  <a:lnTo>
                    <a:pt x="90862" y="52449"/>
                  </a:lnTo>
                  <a:lnTo>
                    <a:pt x="107297" y="34830"/>
                  </a:lnTo>
                  <a:lnTo>
                    <a:pt x="110275" y="26388"/>
                  </a:lnTo>
                  <a:lnTo>
                    <a:pt x="109922" y="18420"/>
                  </a:lnTo>
                  <a:lnTo>
                    <a:pt x="107346" y="10769"/>
                  </a:lnTo>
                  <a:lnTo>
                    <a:pt x="100950" y="5668"/>
                  </a:lnTo>
                  <a:lnTo>
                    <a:pt x="81364" y="0"/>
                  </a:lnTo>
                  <a:lnTo>
                    <a:pt x="49619" y="2398"/>
                  </a:lnTo>
                  <a:lnTo>
                    <a:pt x="31645" y="10635"/>
                  </a:lnTo>
                  <a:lnTo>
                    <a:pt x="23576" y="16107"/>
                  </a:lnTo>
                  <a:lnTo>
                    <a:pt x="11491" y="31546"/>
                  </a:lnTo>
                  <a:lnTo>
                    <a:pt x="3391" y="51276"/>
                  </a:lnTo>
                  <a:lnTo>
                    <a:pt x="0" y="87521"/>
                  </a:lnTo>
                  <a:lnTo>
                    <a:pt x="3353" y="110079"/>
                  </a:lnTo>
                  <a:lnTo>
                    <a:pt x="11862" y="128683"/>
                  </a:lnTo>
                  <a:lnTo>
                    <a:pt x="17406" y="136920"/>
                  </a:lnTo>
                  <a:lnTo>
                    <a:pt x="36045" y="149191"/>
                  </a:lnTo>
                  <a:lnTo>
                    <a:pt x="58757" y="156205"/>
                  </a:lnTo>
                  <a:lnTo>
                    <a:pt x="112723" y="1533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5" name="Freeform 114"/>
          <p:cNvSpPr/>
          <p:nvPr/>
        </p:nvSpPr>
        <p:spPr>
          <a:xfrm>
            <a:off x="1368704" y="3004365"/>
            <a:ext cx="523640" cy="1393847"/>
          </a:xfrm>
          <a:custGeom>
            <a:avLst/>
            <a:gdLst/>
            <a:ahLst/>
            <a:cxnLst/>
            <a:rect l="0" t="0" r="0" b="0"/>
            <a:pathLst>
              <a:path w="523640" h="1393847">
                <a:moveTo>
                  <a:pt x="0" y="164712"/>
                </a:moveTo>
                <a:lnTo>
                  <a:pt x="24047" y="182693"/>
                </a:lnTo>
                <a:lnTo>
                  <a:pt x="38374" y="199610"/>
                </a:lnTo>
                <a:lnTo>
                  <a:pt x="46301" y="221946"/>
                </a:lnTo>
                <a:lnTo>
                  <a:pt x="59043" y="280914"/>
                </a:lnTo>
                <a:lnTo>
                  <a:pt x="62356" y="337058"/>
                </a:lnTo>
                <a:lnTo>
                  <a:pt x="68599" y="398537"/>
                </a:lnTo>
                <a:lnTo>
                  <a:pt x="84481" y="461533"/>
                </a:lnTo>
                <a:lnTo>
                  <a:pt x="92727" y="516062"/>
                </a:lnTo>
                <a:lnTo>
                  <a:pt x="105942" y="577572"/>
                </a:lnTo>
                <a:lnTo>
                  <a:pt x="113864" y="631920"/>
                </a:lnTo>
                <a:lnTo>
                  <a:pt x="123834" y="686546"/>
                </a:lnTo>
                <a:lnTo>
                  <a:pt x="140512" y="743175"/>
                </a:lnTo>
                <a:lnTo>
                  <a:pt x="154444" y="795349"/>
                </a:lnTo>
                <a:lnTo>
                  <a:pt x="165342" y="857648"/>
                </a:lnTo>
                <a:lnTo>
                  <a:pt x="173430" y="909772"/>
                </a:lnTo>
                <a:lnTo>
                  <a:pt x="185123" y="969504"/>
                </a:lnTo>
                <a:lnTo>
                  <a:pt x="194885" y="1027576"/>
                </a:lnTo>
                <a:lnTo>
                  <a:pt x="216910" y="1089771"/>
                </a:lnTo>
                <a:lnTo>
                  <a:pt x="235047" y="1149261"/>
                </a:lnTo>
                <a:lnTo>
                  <a:pt x="252673" y="1206358"/>
                </a:lnTo>
                <a:lnTo>
                  <a:pt x="278635" y="1259587"/>
                </a:lnTo>
                <a:lnTo>
                  <a:pt x="326465" y="1321918"/>
                </a:lnTo>
                <a:lnTo>
                  <a:pt x="381111" y="1371926"/>
                </a:lnTo>
                <a:lnTo>
                  <a:pt x="411229" y="1387432"/>
                </a:lnTo>
                <a:lnTo>
                  <a:pt x="447969" y="1393846"/>
                </a:lnTo>
                <a:lnTo>
                  <a:pt x="468549" y="1389107"/>
                </a:lnTo>
                <a:lnTo>
                  <a:pt x="500825" y="1367001"/>
                </a:lnTo>
                <a:lnTo>
                  <a:pt x="517020" y="1341389"/>
                </a:lnTo>
                <a:lnTo>
                  <a:pt x="523639" y="1305984"/>
                </a:lnTo>
                <a:lnTo>
                  <a:pt x="520845" y="1246580"/>
                </a:lnTo>
                <a:lnTo>
                  <a:pt x="521652" y="1206273"/>
                </a:lnTo>
                <a:lnTo>
                  <a:pt x="517033" y="1145142"/>
                </a:lnTo>
                <a:lnTo>
                  <a:pt x="516121" y="1085147"/>
                </a:lnTo>
                <a:lnTo>
                  <a:pt x="512822" y="1031356"/>
                </a:lnTo>
                <a:lnTo>
                  <a:pt x="506840" y="975410"/>
                </a:lnTo>
                <a:lnTo>
                  <a:pt x="505805" y="925235"/>
                </a:lnTo>
                <a:lnTo>
                  <a:pt x="499908" y="873323"/>
                </a:lnTo>
                <a:lnTo>
                  <a:pt x="494671" y="812956"/>
                </a:lnTo>
                <a:lnTo>
                  <a:pt x="485906" y="749510"/>
                </a:lnTo>
                <a:lnTo>
                  <a:pt x="473068" y="688772"/>
                </a:lnTo>
                <a:lnTo>
                  <a:pt x="465193" y="628929"/>
                </a:lnTo>
                <a:lnTo>
                  <a:pt x="456401" y="576424"/>
                </a:lnTo>
                <a:lnTo>
                  <a:pt x="447620" y="513915"/>
                </a:lnTo>
                <a:lnTo>
                  <a:pt x="439792" y="451409"/>
                </a:lnTo>
                <a:lnTo>
                  <a:pt x="425503" y="388254"/>
                </a:lnTo>
                <a:lnTo>
                  <a:pt x="418882" y="336077"/>
                </a:lnTo>
                <a:lnTo>
                  <a:pt x="412245" y="286040"/>
                </a:lnTo>
                <a:lnTo>
                  <a:pt x="402529" y="232265"/>
                </a:lnTo>
                <a:lnTo>
                  <a:pt x="389344" y="180396"/>
                </a:lnTo>
                <a:lnTo>
                  <a:pt x="375475" y="125696"/>
                </a:lnTo>
                <a:lnTo>
                  <a:pt x="360301" y="82266"/>
                </a:lnTo>
                <a:lnTo>
                  <a:pt x="329276" y="42577"/>
                </a:lnTo>
                <a:lnTo>
                  <a:pt x="273071" y="8892"/>
                </a:lnTo>
                <a:lnTo>
                  <a:pt x="236368" y="0"/>
                </a:lnTo>
                <a:lnTo>
                  <a:pt x="195857" y="2955"/>
                </a:lnTo>
                <a:lnTo>
                  <a:pt x="174395" y="11322"/>
                </a:lnTo>
                <a:lnTo>
                  <a:pt x="157058" y="24009"/>
                </a:lnTo>
                <a:lnTo>
                  <a:pt x="135313" y="50883"/>
                </a:lnTo>
                <a:lnTo>
                  <a:pt x="102039" y="112244"/>
                </a:lnTo>
                <a:lnTo>
                  <a:pt x="81215" y="170324"/>
                </a:lnTo>
                <a:lnTo>
                  <a:pt x="63237" y="233475"/>
                </a:lnTo>
                <a:lnTo>
                  <a:pt x="52662" y="282183"/>
                </a:lnTo>
                <a:lnTo>
                  <a:pt x="38609" y="345454"/>
                </a:lnTo>
                <a:lnTo>
                  <a:pt x="40844" y="407807"/>
                </a:lnTo>
                <a:lnTo>
                  <a:pt x="42114" y="4279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4403388" y="3034192"/>
            <a:ext cx="995167" cy="973234"/>
            <a:chOff x="4403388" y="3034192"/>
            <a:chExt cx="995167" cy="973234"/>
          </a:xfrm>
        </p:grpSpPr>
        <p:sp>
          <p:nvSpPr>
            <p:cNvPr id="116" name="Freeform 115"/>
            <p:cNvSpPr/>
            <p:nvPr/>
          </p:nvSpPr>
          <p:spPr>
            <a:xfrm>
              <a:off x="4716767" y="3218169"/>
              <a:ext cx="449909" cy="603676"/>
            </a:xfrm>
            <a:custGeom>
              <a:avLst/>
              <a:gdLst/>
              <a:ahLst/>
              <a:cxnLst/>
              <a:rect l="0" t="0" r="0" b="0"/>
              <a:pathLst>
                <a:path w="449909" h="603676">
                  <a:moveTo>
                    <a:pt x="0" y="35136"/>
                  </a:moveTo>
                  <a:lnTo>
                    <a:pt x="55044" y="51925"/>
                  </a:lnTo>
                  <a:lnTo>
                    <a:pt x="106452" y="55350"/>
                  </a:lnTo>
                  <a:lnTo>
                    <a:pt x="161667" y="50438"/>
                  </a:lnTo>
                  <a:lnTo>
                    <a:pt x="217634" y="45438"/>
                  </a:lnTo>
                  <a:lnTo>
                    <a:pt x="273749" y="37518"/>
                  </a:lnTo>
                  <a:lnTo>
                    <a:pt x="329894" y="30018"/>
                  </a:lnTo>
                  <a:lnTo>
                    <a:pt x="388630" y="13868"/>
                  </a:lnTo>
                  <a:lnTo>
                    <a:pt x="437075" y="0"/>
                  </a:lnTo>
                  <a:lnTo>
                    <a:pt x="444631" y="1183"/>
                  </a:lnTo>
                  <a:lnTo>
                    <a:pt x="448499" y="5482"/>
                  </a:lnTo>
                  <a:lnTo>
                    <a:pt x="449908" y="11857"/>
                  </a:lnTo>
                  <a:lnTo>
                    <a:pt x="448507" y="18447"/>
                  </a:lnTo>
                  <a:lnTo>
                    <a:pt x="409953" y="81345"/>
                  </a:lnTo>
                  <a:lnTo>
                    <a:pt x="376816" y="134211"/>
                  </a:lnTo>
                  <a:lnTo>
                    <a:pt x="344881" y="194610"/>
                  </a:lnTo>
                  <a:lnTo>
                    <a:pt x="309135" y="256524"/>
                  </a:lnTo>
                  <a:lnTo>
                    <a:pt x="277185" y="319431"/>
                  </a:lnTo>
                  <a:lnTo>
                    <a:pt x="239501" y="375343"/>
                  </a:lnTo>
                  <a:lnTo>
                    <a:pt x="213292" y="434339"/>
                  </a:lnTo>
                  <a:lnTo>
                    <a:pt x="176537" y="495938"/>
                  </a:lnTo>
                  <a:lnTo>
                    <a:pt x="143567" y="548803"/>
                  </a:lnTo>
                  <a:lnTo>
                    <a:pt x="115813" y="6036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403388" y="3034192"/>
              <a:ext cx="995167" cy="973234"/>
            </a:xfrm>
            <a:custGeom>
              <a:avLst/>
              <a:gdLst/>
              <a:ahLst/>
              <a:cxnLst/>
              <a:rect l="0" t="0" r="0" b="0"/>
              <a:pathLst>
                <a:path w="995167" h="973234">
                  <a:moveTo>
                    <a:pt x="818746" y="82243"/>
                  </a:moveTo>
                  <a:lnTo>
                    <a:pt x="779320" y="46326"/>
                  </a:lnTo>
                  <a:lnTo>
                    <a:pt x="724174" y="18910"/>
                  </a:lnTo>
                  <a:lnTo>
                    <a:pt x="693656" y="7302"/>
                  </a:lnTo>
                  <a:lnTo>
                    <a:pt x="639353" y="766"/>
                  </a:lnTo>
                  <a:lnTo>
                    <a:pt x="590248" y="0"/>
                  </a:lnTo>
                  <a:lnTo>
                    <a:pt x="534624" y="6662"/>
                  </a:lnTo>
                  <a:lnTo>
                    <a:pt x="475841" y="19394"/>
                  </a:lnTo>
                  <a:lnTo>
                    <a:pt x="418091" y="45067"/>
                  </a:lnTo>
                  <a:lnTo>
                    <a:pt x="357035" y="78921"/>
                  </a:lnTo>
                  <a:lnTo>
                    <a:pt x="303053" y="113853"/>
                  </a:lnTo>
                  <a:lnTo>
                    <a:pt x="239697" y="167397"/>
                  </a:lnTo>
                  <a:lnTo>
                    <a:pt x="184843" y="229723"/>
                  </a:lnTo>
                  <a:lnTo>
                    <a:pt x="135275" y="283465"/>
                  </a:lnTo>
                  <a:lnTo>
                    <a:pt x="103676" y="335853"/>
                  </a:lnTo>
                  <a:lnTo>
                    <a:pt x="74904" y="391262"/>
                  </a:lnTo>
                  <a:lnTo>
                    <a:pt x="42780" y="452959"/>
                  </a:lnTo>
                  <a:lnTo>
                    <a:pt x="26220" y="507331"/>
                  </a:lnTo>
                  <a:lnTo>
                    <a:pt x="12854" y="563131"/>
                  </a:lnTo>
                  <a:lnTo>
                    <a:pt x="5881" y="616094"/>
                  </a:lnTo>
                  <a:lnTo>
                    <a:pt x="0" y="662341"/>
                  </a:lnTo>
                  <a:lnTo>
                    <a:pt x="1377" y="715428"/>
                  </a:lnTo>
                  <a:lnTo>
                    <a:pt x="15579" y="775932"/>
                  </a:lnTo>
                  <a:lnTo>
                    <a:pt x="37342" y="839020"/>
                  </a:lnTo>
                  <a:lnTo>
                    <a:pt x="68336" y="883858"/>
                  </a:lnTo>
                  <a:lnTo>
                    <a:pt x="85148" y="897871"/>
                  </a:lnTo>
                  <a:lnTo>
                    <a:pt x="143127" y="935484"/>
                  </a:lnTo>
                  <a:lnTo>
                    <a:pt x="195130" y="957624"/>
                  </a:lnTo>
                  <a:lnTo>
                    <a:pt x="254839" y="970922"/>
                  </a:lnTo>
                  <a:lnTo>
                    <a:pt x="300973" y="969596"/>
                  </a:lnTo>
                  <a:lnTo>
                    <a:pt x="355716" y="973233"/>
                  </a:lnTo>
                  <a:lnTo>
                    <a:pt x="414202" y="965166"/>
                  </a:lnTo>
                  <a:lnTo>
                    <a:pt x="465485" y="952308"/>
                  </a:lnTo>
                  <a:lnTo>
                    <a:pt x="526302" y="935013"/>
                  </a:lnTo>
                  <a:lnTo>
                    <a:pt x="563640" y="921392"/>
                  </a:lnTo>
                  <a:lnTo>
                    <a:pt x="625622" y="889015"/>
                  </a:lnTo>
                  <a:lnTo>
                    <a:pt x="681400" y="854278"/>
                  </a:lnTo>
                  <a:lnTo>
                    <a:pt x="737575" y="819230"/>
                  </a:lnTo>
                  <a:lnTo>
                    <a:pt x="789470" y="782972"/>
                  </a:lnTo>
                  <a:lnTo>
                    <a:pt x="842129" y="725240"/>
                  </a:lnTo>
                  <a:lnTo>
                    <a:pt x="892558" y="670827"/>
                  </a:lnTo>
                  <a:lnTo>
                    <a:pt x="920241" y="629525"/>
                  </a:lnTo>
                  <a:lnTo>
                    <a:pt x="953089" y="566536"/>
                  </a:lnTo>
                  <a:lnTo>
                    <a:pt x="972831" y="510400"/>
                  </a:lnTo>
                  <a:lnTo>
                    <a:pt x="983594" y="457109"/>
                  </a:lnTo>
                  <a:lnTo>
                    <a:pt x="993022" y="398035"/>
                  </a:lnTo>
                  <a:lnTo>
                    <a:pt x="995166" y="342967"/>
                  </a:lnTo>
                  <a:lnTo>
                    <a:pt x="988912" y="290775"/>
                  </a:lnTo>
                  <a:lnTo>
                    <a:pt x="978480" y="247496"/>
                  </a:lnTo>
                  <a:lnTo>
                    <a:pt x="947911" y="191814"/>
                  </a:lnTo>
                  <a:lnTo>
                    <a:pt x="918046" y="153496"/>
                  </a:lnTo>
                  <a:lnTo>
                    <a:pt x="872633" y="119584"/>
                  </a:lnTo>
                  <a:lnTo>
                    <a:pt x="818342" y="95338"/>
                  </a:lnTo>
                  <a:lnTo>
                    <a:pt x="757359" y="83660"/>
                  </a:lnTo>
                  <a:lnTo>
                    <a:pt x="695746" y="74420"/>
                  </a:lnTo>
                  <a:lnTo>
                    <a:pt x="671347" y="717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6528864" y="1576549"/>
            <a:ext cx="1693894" cy="1676757"/>
            <a:chOff x="6528864" y="1576549"/>
            <a:chExt cx="1693894" cy="1676757"/>
          </a:xfrm>
        </p:grpSpPr>
        <p:sp>
          <p:nvSpPr>
            <p:cNvPr id="119" name="Freeform 118"/>
            <p:cNvSpPr/>
            <p:nvPr/>
          </p:nvSpPr>
          <p:spPr>
            <a:xfrm>
              <a:off x="6528864" y="2741651"/>
              <a:ext cx="546287" cy="469541"/>
            </a:xfrm>
            <a:custGeom>
              <a:avLst/>
              <a:gdLst/>
              <a:ahLst/>
              <a:cxnLst/>
              <a:rect l="0" t="0" r="0" b="0"/>
              <a:pathLst>
                <a:path w="546287" h="469541">
                  <a:moveTo>
                    <a:pt x="346245" y="469540"/>
                  </a:moveTo>
                  <a:lnTo>
                    <a:pt x="303584" y="415426"/>
                  </a:lnTo>
                  <a:lnTo>
                    <a:pt x="267794" y="362892"/>
                  </a:lnTo>
                  <a:lnTo>
                    <a:pt x="229493" y="310650"/>
                  </a:lnTo>
                  <a:lnTo>
                    <a:pt x="188132" y="255271"/>
                  </a:lnTo>
                  <a:lnTo>
                    <a:pt x="132565" y="193100"/>
                  </a:lnTo>
                  <a:lnTo>
                    <a:pt x="82851" y="135776"/>
                  </a:lnTo>
                  <a:lnTo>
                    <a:pt x="37701" y="73118"/>
                  </a:lnTo>
                  <a:lnTo>
                    <a:pt x="2352" y="31797"/>
                  </a:lnTo>
                  <a:lnTo>
                    <a:pt x="0" y="24464"/>
                  </a:lnTo>
                  <a:lnTo>
                    <a:pt x="771" y="17235"/>
                  </a:lnTo>
                  <a:lnTo>
                    <a:pt x="3625" y="10076"/>
                  </a:lnTo>
                  <a:lnTo>
                    <a:pt x="11377" y="5303"/>
                  </a:lnTo>
                  <a:lnTo>
                    <a:pt x="35588" y="0"/>
                  </a:lnTo>
                  <a:lnTo>
                    <a:pt x="91555" y="5001"/>
                  </a:lnTo>
                  <a:lnTo>
                    <a:pt x="140669" y="15134"/>
                  </a:lnTo>
                  <a:lnTo>
                    <a:pt x="203428" y="35807"/>
                  </a:lnTo>
                  <a:lnTo>
                    <a:pt x="248557" y="47789"/>
                  </a:lnTo>
                  <a:lnTo>
                    <a:pt x="309920" y="62317"/>
                  </a:lnTo>
                  <a:lnTo>
                    <a:pt x="371478" y="83688"/>
                  </a:lnTo>
                  <a:lnTo>
                    <a:pt x="433031" y="103507"/>
                  </a:lnTo>
                  <a:lnTo>
                    <a:pt x="489990" y="124016"/>
                  </a:lnTo>
                  <a:lnTo>
                    <a:pt x="546286" y="1326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769823" y="2853222"/>
              <a:ext cx="115815" cy="168457"/>
            </a:xfrm>
            <a:custGeom>
              <a:avLst/>
              <a:gdLst/>
              <a:ahLst/>
              <a:cxnLst/>
              <a:rect l="0" t="0" r="0" b="0"/>
              <a:pathLst>
                <a:path w="115815" h="168457">
                  <a:moveTo>
                    <a:pt x="115814" y="0"/>
                  </a:moveTo>
                  <a:lnTo>
                    <a:pt x="63275" y="60873"/>
                  </a:lnTo>
                  <a:lnTo>
                    <a:pt x="21067" y="116537"/>
                  </a:lnTo>
                  <a:lnTo>
                    <a:pt x="9363" y="13602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870372" y="2410184"/>
              <a:ext cx="299536" cy="417593"/>
            </a:xfrm>
            <a:custGeom>
              <a:avLst/>
              <a:gdLst/>
              <a:ahLst/>
              <a:cxnLst/>
              <a:rect l="0" t="0" r="0" b="0"/>
              <a:pathLst>
                <a:path w="299536" h="417593">
                  <a:moveTo>
                    <a:pt x="194250" y="211411"/>
                  </a:moveTo>
                  <a:lnTo>
                    <a:pt x="177482" y="205822"/>
                  </a:lnTo>
                  <a:lnTo>
                    <a:pt x="159891" y="206198"/>
                  </a:lnTo>
                  <a:lnTo>
                    <a:pt x="141544" y="211434"/>
                  </a:lnTo>
                  <a:lnTo>
                    <a:pt x="125591" y="221560"/>
                  </a:lnTo>
                  <a:lnTo>
                    <a:pt x="103456" y="246004"/>
                  </a:lnTo>
                  <a:lnTo>
                    <a:pt x="87669" y="281062"/>
                  </a:lnTo>
                  <a:lnTo>
                    <a:pt x="85660" y="307488"/>
                  </a:lnTo>
                  <a:lnTo>
                    <a:pt x="89835" y="333661"/>
                  </a:lnTo>
                  <a:lnTo>
                    <a:pt x="105340" y="366956"/>
                  </a:lnTo>
                  <a:lnTo>
                    <a:pt x="125922" y="392160"/>
                  </a:lnTo>
                  <a:lnTo>
                    <a:pt x="143995" y="407168"/>
                  </a:lnTo>
                  <a:lnTo>
                    <a:pt x="166844" y="415397"/>
                  </a:lnTo>
                  <a:lnTo>
                    <a:pt x="179489" y="417592"/>
                  </a:lnTo>
                  <a:lnTo>
                    <a:pt x="199778" y="413791"/>
                  </a:lnTo>
                  <a:lnTo>
                    <a:pt x="208464" y="409502"/>
                  </a:lnTo>
                  <a:lnTo>
                    <a:pt x="224353" y="392259"/>
                  </a:lnTo>
                  <a:lnTo>
                    <a:pt x="231866" y="381109"/>
                  </a:lnTo>
                  <a:lnTo>
                    <a:pt x="237094" y="353123"/>
                  </a:lnTo>
                  <a:lnTo>
                    <a:pt x="230919" y="293086"/>
                  </a:lnTo>
                  <a:lnTo>
                    <a:pt x="210029" y="234997"/>
                  </a:lnTo>
                  <a:lnTo>
                    <a:pt x="183371" y="177769"/>
                  </a:lnTo>
                  <a:lnTo>
                    <a:pt x="141344" y="120847"/>
                  </a:lnTo>
                  <a:lnTo>
                    <a:pt x="87863" y="63302"/>
                  </a:lnTo>
                  <a:lnTo>
                    <a:pt x="32932" y="10355"/>
                  </a:lnTo>
                  <a:lnTo>
                    <a:pt x="13758" y="0"/>
                  </a:lnTo>
                  <a:lnTo>
                    <a:pt x="7242" y="1450"/>
                  </a:lnTo>
                  <a:lnTo>
                    <a:pt x="2897" y="7097"/>
                  </a:lnTo>
                  <a:lnTo>
                    <a:pt x="0" y="15540"/>
                  </a:lnTo>
                  <a:lnTo>
                    <a:pt x="1579" y="23509"/>
                  </a:lnTo>
                  <a:lnTo>
                    <a:pt x="46974" y="82763"/>
                  </a:lnTo>
                  <a:lnTo>
                    <a:pt x="91537" y="127096"/>
                  </a:lnTo>
                  <a:lnTo>
                    <a:pt x="145267" y="165314"/>
                  </a:lnTo>
                  <a:lnTo>
                    <a:pt x="192850" y="192600"/>
                  </a:lnTo>
                  <a:lnTo>
                    <a:pt x="247309" y="207349"/>
                  </a:lnTo>
                  <a:lnTo>
                    <a:pt x="299535" y="2114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059965" y="2167926"/>
              <a:ext cx="257342" cy="446092"/>
            </a:xfrm>
            <a:custGeom>
              <a:avLst/>
              <a:gdLst/>
              <a:ahLst/>
              <a:cxnLst/>
              <a:rect l="0" t="0" r="0" b="0"/>
              <a:pathLst>
                <a:path w="257342" h="446092">
                  <a:moveTo>
                    <a:pt x="194169" y="232571"/>
                  </a:moveTo>
                  <a:lnTo>
                    <a:pt x="177402" y="226982"/>
                  </a:lnTo>
                  <a:lnTo>
                    <a:pt x="159811" y="230477"/>
                  </a:lnTo>
                  <a:lnTo>
                    <a:pt x="133297" y="245598"/>
                  </a:lnTo>
                  <a:lnTo>
                    <a:pt x="125511" y="251785"/>
                  </a:lnTo>
                  <a:lnTo>
                    <a:pt x="113742" y="271136"/>
                  </a:lnTo>
                  <a:lnTo>
                    <a:pt x="96653" y="316098"/>
                  </a:lnTo>
                  <a:lnTo>
                    <a:pt x="96776" y="353766"/>
                  </a:lnTo>
                  <a:lnTo>
                    <a:pt x="109810" y="388973"/>
                  </a:lnTo>
                  <a:lnTo>
                    <a:pt x="128490" y="416043"/>
                  </a:lnTo>
                  <a:lnTo>
                    <a:pt x="154431" y="433292"/>
                  </a:lnTo>
                  <a:lnTo>
                    <a:pt x="184345" y="445812"/>
                  </a:lnTo>
                  <a:lnTo>
                    <a:pt x="193469" y="446091"/>
                  </a:lnTo>
                  <a:lnTo>
                    <a:pt x="209846" y="440163"/>
                  </a:lnTo>
                  <a:lnTo>
                    <a:pt x="232220" y="423671"/>
                  </a:lnTo>
                  <a:lnTo>
                    <a:pt x="248078" y="398378"/>
                  </a:lnTo>
                  <a:lnTo>
                    <a:pt x="255511" y="349984"/>
                  </a:lnTo>
                  <a:lnTo>
                    <a:pt x="254459" y="309214"/>
                  </a:lnTo>
                  <a:lnTo>
                    <a:pt x="237447" y="256636"/>
                  </a:lnTo>
                  <a:lnTo>
                    <a:pt x="228612" y="235078"/>
                  </a:lnTo>
                  <a:lnTo>
                    <a:pt x="183059" y="173004"/>
                  </a:lnTo>
                  <a:lnTo>
                    <a:pt x="155753" y="136100"/>
                  </a:lnTo>
                  <a:lnTo>
                    <a:pt x="136384" y="105721"/>
                  </a:lnTo>
                  <a:lnTo>
                    <a:pt x="86237" y="51347"/>
                  </a:lnTo>
                  <a:lnTo>
                    <a:pt x="46248" y="16619"/>
                  </a:lnTo>
                  <a:lnTo>
                    <a:pt x="15031" y="0"/>
                  </a:lnTo>
                  <a:lnTo>
                    <a:pt x="8063" y="1484"/>
                  </a:lnTo>
                  <a:lnTo>
                    <a:pt x="3418" y="7153"/>
                  </a:lnTo>
                  <a:lnTo>
                    <a:pt x="321" y="15612"/>
                  </a:lnTo>
                  <a:lnTo>
                    <a:pt x="0" y="34369"/>
                  </a:lnTo>
                  <a:lnTo>
                    <a:pt x="9326" y="75007"/>
                  </a:lnTo>
                  <a:lnTo>
                    <a:pt x="43979" y="128781"/>
                  </a:lnTo>
                  <a:lnTo>
                    <a:pt x="94503" y="190588"/>
                  </a:lnTo>
                  <a:lnTo>
                    <a:pt x="150600" y="231664"/>
                  </a:lnTo>
                  <a:lnTo>
                    <a:pt x="173636" y="243866"/>
                  </a:lnTo>
                  <a:lnTo>
                    <a:pt x="234735" y="257932"/>
                  </a:lnTo>
                  <a:lnTo>
                    <a:pt x="257341" y="264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359419" y="2274155"/>
              <a:ext cx="115815" cy="84229"/>
            </a:xfrm>
            <a:custGeom>
              <a:avLst/>
              <a:gdLst/>
              <a:ahLst/>
              <a:cxnLst/>
              <a:rect l="0" t="0" r="0" b="0"/>
              <a:pathLst>
                <a:path w="115815" h="84229">
                  <a:moveTo>
                    <a:pt x="0" y="0"/>
                  </a:moveTo>
                  <a:lnTo>
                    <a:pt x="58563" y="49498"/>
                  </a:lnTo>
                  <a:lnTo>
                    <a:pt x="99826" y="78037"/>
                  </a:lnTo>
                  <a:lnTo>
                    <a:pt x="115814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254134" y="2158342"/>
              <a:ext cx="21059" cy="1"/>
            </a:xfrm>
            <a:custGeom>
              <a:avLst/>
              <a:gdLst/>
              <a:ahLst/>
              <a:cxnLst/>
              <a:rect l="0" t="0" r="0" b="0"/>
              <a:pathLst>
                <a:path w="21059" h="1">
                  <a:moveTo>
                    <a:pt x="2105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391005" y="1947772"/>
              <a:ext cx="231628" cy="242156"/>
            </a:xfrm>
            <a:custGeom>
              <a:avLst/>
              <a:gdLst/>
              <a:ahLst/>
              <a:cxnLst/>
              <a:rect l="0" t="0" r="0" b="0"/>
              <a:pathLst>
                <a:path w="231628" h="242156">
                  <a:moveTo>
                    <a:pt x="0" y="0"/>
                  </a:moveTo>
                  <a:lnTo>
                    <a:pt x="5590" y="16767"/>
                  </a:lnTo>
                  <a:lnTo>
                    <a:pt x="54057" y="74247"/>
                  </a:lnTo>
                  <a:lnTo>
                    <a:pt x="102352" y="131627"/>
                  </a:lnTo>
                  <a:lnTo>
                    <a:pt x="165425" y="191286"/>
                  </a:lnTo>
                  <a:lnTo>
                    <a:pt x="214460" y="233030"/>
                  </a:lnTo>
                  <a:lnTo>
                    <a:pt x="231627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433119" y="1958300"/>
              <a:ext cx="157928" cy="231628"/>
            </a:xfrm>
            <a:custGeom>
              <a:avLst/>
              <a:gdLst/>
              <a:ahLst/>
              <a:cxnLst/>
              <a:rect l="0" t="0" r="0" b="0"/>
              <a:pathLst>
                <a:path w="157928" h="231628">
                  <a:moveTo>
                    <a:pt x="157927" y="0"/>
                  </a:moveTo>
                  <a:lnTo>
                    <a:pt x="128619" y="34898"/>
                  </a:lnTo>
                  <a:lnTo>
                    <a:pt x="94594" y="96117"/>
                  </a:lnTo>
                  <a:lnTo>
                    <a:pt x="58471" y="157890"/>
                  </a:lnTo>
                  <a:lnTo>
                    <a:pt x="10332" y="21980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675274" y="1947772"/>
              <a:ext cx="115815" cy="115814"/>
            </a:xfrm>
            <a:custGeom>
              <a:avLst/>
              <a:gdLst/>
              <a:ahLst/>
              <a:cxnLst/>
              <a:rect l="0" t="0" r="0" b="0"/>
              <a:pathLst>
                <a:path w="115815" h="115814">
                  <a:moveTo>
                    <a:pt x="0" y="0"/>
                  </a:moveTo>
                  <a:lnTo>
                    <a:pt x="9577" y="24046"/>
                  </a:lnTo>
                  <a:lnTo>
                    <a:pt x="39404" y="59593"/>
                  </a:lnTo>
                  <a:lnTo>
                    <a:pt x="102234" y="106451"/>
                  </a:lnTo>
                  <a:lnTo>
                    <a:pt x="115814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580518" y="18530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772795" y="1768787"/>
              <a:ext cx="179259" cy="165985"/>
            </a:xfrm>
            <a:custGeom>
              <a:avLst/>
              <a:gdLst/>
              <a:ahLst/>
              <a:cxnLst/>
              <a:rect l="0" t="0" r="0" b="0"/>
              <a:pathLst>
                <a:path w="179259" h="165985">
                  <a:moveTo>
                    <a:pt x="39350" y="31586"/>
                  </a:moveTo>
                  <a:lnTo>
                    <a:pt x="22582" y="37175"/>
                  </a:lnTo>
                  <a:lnTo>
                    <a:pt x="11230" y="49277"/>
                  </a:lnTo>
                  <a:lnTo>
                    <a:pt x="3455" y="67525"/>
                  </a:lnTo>
                  <a:lnTo>
                    <a:pt x="0" y="91232"/>
                  </a:lnTo>
                  <a:lnTo>
                    <a:pt x="4703" y="114247"/>
                  </a:lnTo>
                  <a:lnTo>
                    <a:pt x="9233" y="125298"/>
                  </a:lnTo>
                  <a:lnTo>
                    <a:pt x="23625" y="140696"/>
                  </a:lnTo>
                  <a:lnTo>
                    <a:pt x="61460" y="160113"/>
                  </a:lnTo>
                  <a:lnTo>
                    <a:pt x="97894" y="165984"/>
                  </a:lnTo>
                  <a:lnTo>
                    <a:pt x="121521" y="161118"/>
                  </a:lnTo>
                  <a:lnTo>
                    <a:pt x="151434" y="145225"/>
                  </a:lnTo>
                  <a:lnTo>
                    <a:pt x="166374" y="131225"/>
                  </a:lnTo>
                  <a:lnTo>
                    <a:pt x="176914" y="113304"/>
                  </a:lnTo>
                  <a:lnTo>
                    <a:pt x="179258" y="93641"/>
                  </a:lnTo>
                  <a:lnTo>
                    <a:pt x="175230" y="74374"/>
                  </a:lnTo>
                  <a:lnTo>
                    <a:pt x="153581" y="42940"/>
                  </a:lnTo>
                  <a:lnTo>
                    <a:pt x="139253" y="29613"/>
                  </a:lnTo>
                  <a:lnTo>
                    <a:pt x="91283" y="7684"/>
                  </a:lnTo>
                  <a:lnTo>
                    <a:pt x="498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912111" y="1576549"/>
              <a:ext cx="310647" cy="233230"/>
            </a:xfrm>
            <a:custGeom>
              <a:avLst/>
              <a:gdLst/>
              <a:ahLst/>
              <a:cxnLst/>
              <a:rect l="0" t="0" r="0" b="0"/>
              <a:pathLst>
                <a:path w="310647" h="233230">
                  <a:moveTo>
                    <a:pt x="5319" y="150124"/>
                  </a:moveTo>
                  <a:lnTo>
                    <a:pt x="63936" y="170368"/>
                  </a:lnTo>
                  <a:lnTo>
                    <a:pt x="116940" y="196280"/>
                  </a:lnTo>
                  <a:lnTo>
                    <a:pt x="176916" y="233229"/>
                  </a:lnTo>
                  <a:lnTo>
                    <a:pt x="121662" y="196460"/>
                  </a:lnTo>
                  <a:lnTo>
                    <a:pt x="92823" y="179841"/>
                  </a:lnTo>
                  <a:lnTo>
                    <a:pt x="31541" y="123402"/>
                  </a:lnTo>
                  <a:lnTo>
                    <a:pt x="9319" y="95803"/>
                  </a:lnTo>
                  <a:lnTo>
                    <a:pt x="1247" y="69439"/>
                  </a:lnTo>
                  <a:lnTo>
                    <a:pt x="0" y="41735"/>
                  </a:lnTo>
                  <a:lnTo>
                    <a:pt x="7244" y="21622"/>
                  </a:lnTo>
                  <a:lnTo>
                    <a:pt x="21382" y="8004"/>
                  </a:lnTo>
                  <a:lnTo>
                    <a:pt x="30066" y="2735"/>
                  </a:lnTo>
                  <a:lnTo>
                    <a:pt x="58431" y="0"/>
                  </a:lnTo>
                  <a:lnTo>
                    <a:pt x="107624" y="8157"/>
                  </a:lnTo>
                  <a:lnTo>
                    <a:pt x="160578" y="31874"/>
                  </a:lnTo>
                  <a:lnTo>
                    <a:pt x="210899" y="67495"/>
                  </a:lnTo>
                  <a:lnTo>
                    <a:pt x="268002" y="128038"/>
                  </a:lnTo>
                  <a:lnTo>
                    <a:pt x="310646" y="17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033036" y="1958300"/>
              <a:ext cx="1168665" cy="1295006"/>
            </a:xfrm>
            <a:custGeom>
              <a:avLst/>
              <a:gdLst/>
              <a:ahLst/>
              <a:cxnLst/>
              <a:rect l="0" t="0" r="0" b="0"/>
              <a:pathLst>
                <a:path w="1168665" h="1295006">
                  <a:moveTo>
                    <a:pt x="1168664" y="0"/>
                  </a:moveTo>
                  <a:lnTo>
                    <a:pt x="1108722" y="43153"/>
                  </a:lnTo>
                  <a:lnTo>
                    <a:pt x="1052055" y="95926"/>
                  </a:lnTo>
                  <a:lnTo>
                    <a:pt x="994514" y="147553"/>
                  </a:lnTo>
                  <a:lnTo>
                    <a:pt x="934554" y="203182"/>
                  </a:lnTo>
                  <a:lnTo>
                    <a:pt x="873755" y="263409"/>
                  </a:lnTo>
                  <a:lnTo>
                    <a:pt x="820508" y="316587"/>
                  </a:lnTo>
                  <a:lnTo>
                    <a:pt x="764929" y="377741"/>
                  </a:lnTo>
                  <a:lnTo>
                    <a:pt x="708891" y="438910"/>
                  </a:lnTo>
                  <a:lnTo>
                    <a:pt x="665627" y="488926"/>
                  </a:lnTo>
                  <a:lnTo>
                    <a:pt x="616283" y="540791"/>
                  </a:lnTo>
                  <a:lnTo>
                    <a:pt x="565788" y="593202"/>
                  </a:lnTo>
                  <a:lnTo>
                    <a:pt x="519500" y="646947"/>
                  </a:lnTo>
                  <a:lnTo>
                    <a:pt x="469261" y="705635"/>
                  </a:lnTo>
                  <a:lnTo>
                    <a:pt x="418500" y="761758"/>
                  </a:lnTo>
                  <a:lnTo>
                    <a:pt x="374474" y="822321"/>
                  </a:lnTo>
                  <a:lnTo>
                    <a:pt x="336343" y="883549"/>
                  </a:lnTo>
                  <a:lnTo>
                    <a:pt x="289040" y="940426"/>
                  </a:lnTo>
                  <a:lnTo>
                    <a:pt x="237980" y="1001212"/>
                  </a:lnTo>
                  <a:lnTo>
                    <a:pt x="185807" y="1063676"/>
                  </a:lnTo>
                  <a:lnTo>
                    <a:pt x="133302" y="1126638"/>
                  </a:lnTo>
                  <a:lnTo>
                    <a:pt x="83041" y="1188577"/>
                  </a:lnTo>
                  <a:lnTo>
                    <a:pt x="44882" y="1242154"/>
                  </a:lnTo>
                  <a:lnTo>
                    <a:pt x="0" y="12950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542100" y="389554"/>
            <a:ext cx="3543165" cy="610654"/>
            <a:chOff x="1542100" y="389554"/>
            <a:chExt cx="3543165" cy="610654"/>
          </a:xfrm>
        </p:grpSpPr>
        <p:sp>
          <p:nvSpPr>
            <p:cNvPr id="2" name="Freeform 1"/>
            <p:cNvSpPr/>
            <p:nvPr/>
          </p:nvSpPr>
          <p:spPr>
            <a:xfrm>
              <a:off x="1542100" y="463253"/>
              <a:ext cx="16118" cy="452727"/>
            </a:xfrm>
            <a:custGeom>
              <a:avLst/>
              <a:gdLst/>
              <a:ahLst/>
              <a:cxnLst/>
              <a:rect l="0" t="0" r="0" b="0"/>
              <a:pathLst>
                <a:path w="16118" h="452727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902" y="94169"/>
                  </a:lnTo>
                  <a:lnTo>
                    <a:pt x="5385" y="143456"/>
                  </a:lnTo>
                  <a:lnTo>
                    <a:pt x="5528" y="201993"/>
                  </a:lnTo>
                  <a:lnTo>
                    <a:pt x="6741" y="260281"/>
                  </a:lnTo>
                  <a:lnTo>
                    <a:pt x="10799" y="319436"/>
                  </a:lnTo>
                  <a:lnTo>
                    <a:pt x="10252" y="366439"/>
                  </a:lnTo>
                  <a:lnTo>
                    <a:pt x="14959" y="424243"/>
                  </a:lnTo>
                  <a:lnTo>
                    <a:pt x="16117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60191" y="502349"/>
              <a:ext cx="307194" cy="325610"/>
            </a:xfrm>
            <a:custGeom>
              <a:avLst/>
              <a:gdLst/>
              <a:ahLst/>
              <a:cxnLst/>
              <a:rect l="0" t="0" r="0" b="0"/>
              <a:pathLst>
                <a:path w="307194" h="325610">
                  <a:moveTo>
                    <a:pt x="192824" y="13547"/>
                  </a:moveTo>
                  <a:lnTo>
                    <a:pt x="176056" y="2369"/>
                  </a:lnTo>
                  <a:lnTo>
                    <a:pt x="158466" y="0"/>
                  </a:lnTo>
                  <a:lnTo>
                    <a:pt x="118577" y="8011"/>
                  </a:lnTo>
                  <a:lnTo>
                    <a:pt x="87377" y="28674"/>
                  </a:lnTo>
                  <a:lnTo>
                    <a:pt x="39008" y="87650"/>
                  </a:lnTo>
                  <a:lnTo>
                    <a:pt x="14843" y="143062"/>
                  </a:lnTo>
                  <a:lnTo>
                    <a:pt x="0" y="202257"/>
                  </a:lnTo>
                  <a:lnTo>
                    <a:pt x="2229" y="229609"/>
                  </a:lnTo>
                  <a:lnTo>
                    <a:pt x="22725" y="275765"/>
                  </a:lnTo>
                  <a:lnTo>
                    <a:pt x="38845" y="291135"/>
                  </a:lnTo>
                  <a:lnTo>
                    <a:pt x="90399" y="320550"/>
                  </a:lnTo>
                  <a:lnTo>
                    <a:pt x="136090" y="325609"/>
                  </a:lnTo>
                  <a:lnTo>
                    <a:pt x="185503" y="319049"/>
                  </a:lnTo>
                  <a:lnTo>
                    <a:pt x="215696" y="308813"/>
                  </a:lnTo>
                  <a:lnTo>
                    <a:pt x="238475" y="293345"/>
                  </a:lnTo>
                  <a:lnTo>
                    <a:pt x="285707" y="243415"/>
                  </a:lnTo>
                  <a:lnTo>
                    <a:pt x="301323" y="205008"/>
                  </a:lnTo>
                  <a:lnTo>
                    <a:pt x="307193" y="146989"/>
                  </a:lnTo>
                  <a:lnTo>
                    <a:pt x="302763" y="90729"/>
                  </a:lnTo>
                  <a:lnTo>
                    <a:pt x="293938" y="70857"/>
                  </a:lnTo>
                  <a:lnTo>
                    <a:pt x="281048" y="54226"/>
                  </a:lnTo>
                  <a:lnTo>
                    <a:pt x="254059" y="32879"/>
                  </a:lnTo>
                  <a:lnTo>
                    <a:pt x="222666" y="19795"/>
                  </a:lnTo>
                  <a:lnTo>
                    <a:pt x="188928" y="16568"/>
                  </a:lnTo>
                  <a:lnTo>
                    <a:pt x="183208" y="17901"/>
                  </a:lnTo>
                  <a:lnTo>
                    <a:pt x="171767" y="240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74114" y="768580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87531" y="393580"/>
              <a:ext cx="234024" cy="451051"/>
            </a:xfrm>
            <a:custGeom>
              <a:avLst/>
              <a:gdLst/>
              <a:ahLst/>
              <a:cxnLst/>
              <a:rect l="0" t="0" r="0" b="0"/>
              <a:pathLst>
                <a:path w="234024" h="451051">
                  <a:moveTo>
                    <a:pt x="234023" y="122316"/>
                  </a:moveTo>
                  <a:lnTo>
                    <a:pt x="217212" y="141466"/>
                  </a:lnTo>
                  <a:lnTo>
                    <a:pt x="191361" y="191003"/>
                  </a:lnTo>
                  <a:lnTo>
                    <a:pt x="157912" y="249904"/>
                  </a:lnTo>
                  <a:lnTo>
                    <a:pt x="130774" y="312643"/>
                  </a:lnTo>
                  <a:lnTo>
                    <a:pt x="119522" y="369788"/>
                  </a:lnTo>
                  <a:lnTo>
                    <a:pt x="112879" y="405041"/>
                  </a:lnTo>
                  <a:lnTo>
                    <a:pt x="115061" y="426956"/>
                  </a:lnTo>
                  <a:lnTo>
                    <a:pt x="120790" y="435374"/>
                  </a:lnTo>
                  <a:lnTo>
                    <a:pt x="139633" y="447846"/>
                  </a:lnTo>
                  <a:lnTo>
                    <a:pt x="160487" y="451050"/>
                  </a:lnTo>
                  <a:lnTo>
                    <a:pt x="170961" y="450266"/>
                  </a:lnTo>
                  <a:lnTo>
                    <a:pt x="188838" y="440037"/>
                  </a:lnTo>
                  <a:lnTo>
                    <a:pt x="219378" y="404874"/>
                  </a:lnTo>
                  <a:lnTo>
                    <a:pt x="224395" y="375409"/>
                  </a:lnTo>
                  <a:lnTo>
                    <a:pt x="221555" y="342426"/>
                  </a:lnTo>
                  <a:lnTo>
                    <a:pt x="205632" y="302957"/>
                  </a:lnTo>
                  <a:lnTo>
                    <a:pt x="178038" y="264487"/>
                  </a:lnTo>
                  <a:lnTo>
                    <a:pt x="124976" y="221742"/>
                  </a:lnTo>
                  <a:lnTo>
                    <a:pt x="67267" y="185640"/>
                  </a:lnTo>
                  <a:lnTo>
                    <a:pt x="15488" y="149242"/>
                  </a:lnTo>
                  <a:lnTo>
                    <a:pt x="3145" y="130774"/>
                  </a:lnTo>
                  <a:lnTo>
                    <a:pt x="0" y="104628"/>
                  </a:lnTo>
                  <a:lnTo>
                    <a:pt x="3671" y="77020"/>
                  </a:lnTo>
                  <a:lnTo>
                    <a:pt x="18891" y="48323"/>
                  </a:lnTo>
                  <a:lnTo>
                    <a:pt x="48115" y="17666"/>
                  </a:lnTo>
                  <a:lnTo>
                    <a:pt x="57442" y="10435"/>
                  </a:lnTo>
                  <a:lnTo>
                    <a:pt x="80283" y="2401"/>
                  </a:lnTo>
                  <a:lnTo>
                    <a:pt x="104863" y="0"/>
                  </a:lnTo>
                  <a:lnTo>
                    <a:pt x="127486" y="2833"/>
                  </a:lnTo>
                  <a:lnTo>
                    <a:pt x="149238" y="14230"/>
                  </a:lnTo>
                  <a:lnTo>
                    <a:pt x="168265" y="30994"/>
                  </a:lnTo>
                  <a:lnTo>
                    <a:pt x="180621" y="50143"/>
                  </a:lnTo>
                  <a:lnTo>
                    <a:pt x="198756" y="111887"/>
                  </a:lnTo>
                  <a:lnTo>
                    <a:pt x="202438" y="1328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579481" y="810694"/>
              <a:ext cx="65740" cy="189514"/>
            </a:xfrm>
            <a:custGeom>
              <a:avLst/>
              <a:gdLst/>
              <a:ahLst/>
              <a:cxnLst/>
              <a:rect l="0" t="0" r="0" b="0"/>
              <a:pathLst>
                <a:path w="65740" h="189514">
                  <a:moveTo>
                    <a:pt x="0" y="0"/>
                  </a:moveTo>
                  <a:lnTo>
                    <a:pt x="41983" y="51558"/>
                  </a:lnTo>
                  <a:lnTo>
                    <a:pt x="65739" y="105142"/>
                  </a:lnTo>
                  <a:lnTo>
                    <a:pt x="63923" y="129398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58245" y="406655"/>
              <a:ext cx="302876" cy="340869"/>
            </a:xfrm>
            <a:custGeom>
              <a:avLst/>
              <a:gdLst/>
              <a:ahLst/>
              <a:cxnLst/>
              <a:rect l="0" t="0" r="0" b="0"/>
              <a:pathLst>
                <a:path w="302876" h="340869">
                  <a:moveTo>
                    <a:pt x="5589" y="98712"/>
                  </a:moveTo>
                  <a:lnTo>
                    <a:pt x="0" y="81945"/>
                  </a:lnTo>
                  <a:lnTo>
                    <a:pt x="3495" y="64354"/>
                  </a:lnTo>
                  <a:lnTo>
                    <a:pt x="18616" y="37839"/>
                  </a:lnTo>
                  <a:lnTo>
                    <a:pt x="32436" y="23695"/>
                  </a:lnTo>
                  <a:lnTo>
                    <a:pt x="80051" y="1197"/>
                  </a:lnTo>
                  <a:lnTo>
                    <a:pt x="100684" y="0"/>
                  </a:lnTo>
                  <a:lnTo>
                    <a:pt x="142526" y="8764"/>
                  </a:lnTo>
                  <a:lnTo>
                    <a:pt x="168476" y="23968"/>
                  </a:lnTo>
                  <a:lnTo>
                    <a:pt x="180538" y="39756"/>
                  </a:lnTo>
                  <a:lnTo>
                    <a:pt x="185393" y="48880"/>
                  </a:lnTo>
                  <a:lnTo>
                    <a:pt x="187667" y="71495"/>
                  </a:lnTo>
                  <a:lnTo>
                    <a:pt x="183609" y="94805"/>
                  </a:lnTo>
                  <a:lnTo>
                    <a:pt x="174006" y="112963"/>
                  </a:lnTo>
                  <a:lnTo>
                    <a:pt x="158820" y="125713"/>
                  </a:lnTo>
                  <a:lnTo>
                    <a:pt x="149857" y="130751"/>
                  </a:lnTo>
                  <a:lnTo>
                    <a:pt x="148561" y="135279"/>
                  </a:lnTo>
                  <a:lnTo>
                    <a:pt x="152376" y="139468"/>
                  </a:lnTo>
                  <a:lnTo>
                    <a:pt x="211715" y="164884"/>
                  </a:lnTo>
                  <a:lnTo>
                    <a:pt x="269336" y="212594"/>
                  </a:lnTo>
                  <a:lnTo>
                    <a:pt x="287756" y="228875"/>
                  </a:lnTo>
                  <a:lnTo>
                    <a:pt x="299842" y="247809"/>
                  </a:lnTo>
                  <a:lnTo>
                    <a:pt x="302875" y="267923"/>
                  </a:lnTo>
                  <a:lnTo>
                    <a:pt x="302045" y="278200"/>
                  </a:lnTo>
                  <a:lnTo>
                    <a:pt x="294885" y="295858"/>
                  </a:lnTo>
                  <a:lnTo>
                    <a:pt x="289700" y="303842"/>
                  </a:lnTo>
                  <a:lnTo>
                    <a:pt x="271460" y="315833"/>
                  </a:lnTo>
                  <a:lnTo>
                    <a:pt x="214169" y="335665"/>
                  </a:lnTo>
                  <a:lnTo>
                    <a:pt x="160567" y="339840"/>
                  </a:lnTo>
                  <a:lnTo>
                    <a:pt x="131931" y="3408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21803" y="663295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87026" y="389554"/>
              <a:ext cx="237087" cy="326384"/>
            </a:xfrm>
            <a:custGeom>
              <a:avLst/>
              <a:gdLst/>
              <a:ahLst/>
              <a:cxnLst/>
              <a:rect l="0" t="0" r="0" b="0"/>
              <a:pathLst>
                <a:path w="237087" h="326384">
                  <a:moveTo>
                    <a:pt x="197989" y="0"/>
                  </a:moveTo>
                  <a:lnTo>
                    <a:pt x="142848" y="14654"/>
                  </a:lnTo>
                  <a:lnTo>
                    <a:pt x="94434" y="24749"/>
                  </a:lnTo>
                  <a:lnTo>
                    <a:pt x="35247" y="32575"/>
                  </a:lnTo>
                  <a:lnTo>
                    <a:pt x="11016" y="42164"/>
                  </a:lnTo>
                  <a:lnTo>
                    <a:pt x="4320" y="49166"/>
                  </a:lnTo>
                  <a:lnTo>
                    <a:pt x="1026" y="57344"/>
                  </a:lnTo>
                  <a:lnTo>
                    <a:pt x="0" y="66305"/>
                  </a:lnTo>
                  <a:lnTo>
                    <a:pt x="5099" y="85621"/>
                  </a:lnTo>
                  <a:lnTo>
                    <a:pt x="21847" y="126617"/>
                  </a:lnTo>
                  <a:lnTo>
                    <a:pt x="27919" y="132374"/>
                  </a:lnTo>
                  <a:lnTo>
                    <a:pt x="35476" y="135043"/>
                  </a:lnTo>
                  <a:lnTo>
                    <a:pt x="53232" y="134888"/>
                  </a:lnTo>
                  <a:lnTo>
                    <a:pt x="84128" y="130564"/>
                  </a:lnTo>
                  <a:lnTo>
                    <a:pt x="121229" y="136822"/>
                  </a:lnTo>
                  <a:lnTo>
                    <a:pt x="182118" y="165864"/>
                  </a:lnTo>
                  <a:lnTo>
                    <a:pt x="211874" y="191865"/>
                  </a:lnTo>
                  <a:lnTo>
                    <a:pt x="229919" y="227384"/>
                  </a:lnTo>
                  <a:lnTo>
                    <a:pt x="237086" y="267545"/>
                  </a:lnTo>
                  <a:lnTo>
                    <a:pt x="232523" y="288924"/>
                  </a:lnTo>
                  <a:lnTo>
                    <a:pt x="228031" y="297901"/>
                  </a:lnTo>
                  <a:lnTo>
                    <a:pt x="213680" y="310995"/>
                  </a:lnTo>
                  <a:lnTo>
                    <a:pt x="194435" y="319544"/>
                  </a:lnTo>
                  <a:lnTo>
                    <a:pt x="143951" y="325032"/>
                  </a:lnTo>
                  <a:lnTo>
                    <a:pt x="103233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74528" y="673823"/>
              <a:ext cx="56900" cy="210571"/>
            </a:xfrm>
            <a:custGeom>
              <a:avLst/>
              <a:gdLst/>
              <a:ahLst/>
              <a:cxnLst/>
              <a:rect l="0" t="0" r="0" b="0"/>
              <a:pathLst>
                <a:path w="56900" h="210571">
                  <a:moveTo>
                    <a:pt x="10529" y="0"/>
                  </a:moveTo>
                  <a:lnTo>
                    <a:pt x="38040" y="53875"/>
                  </a:lnTo>
                  <a:lnTo>
                    <a:pt x="56078" y="105448"/>
                  </a:lnTo>
                  <a:lnTo>
                    <a:pt x="56899" y="126414"/>
                  </a:lnTo>
                  <a:lnTo>
                    <a:pt x="52195" y="147431"/>
                  </a:lnTo>
                  <a:lnTo>
                    <a:pt x="36392" y="177825"/>
                  </a:lnTo>
                  <a:lnTo>
                    <a:pt x="18062" y="19982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37823" y="406500"/>
              <a:ext cx="250524" cy="330495"/>
            </a:xfrm>
            <a:custGeom>
              <a:avLst/>
              <a:gdLst/>
              <a:ahLst/>
              <a:cxnLst/>
              <a:rect l="0" t="0" r="0" b="0"/>
              <a:pathLst>
                <a:path w="250524" h="330495">
                  <a:moveTo>
                    <a:pt x="0" y="35696"/>
                  </a:moveTo>
                  <a:lnTo>
                    <a:pt x="56215" y="18908"/>
                  </a:lnTo>
                  <a:lnTo>
                    <a:pt x="114787" y="15483"/>
                  </a:lnTo>
                  <a:lnTo>
                    <a:pt x="171763" y="14806"/>
                  </a:lnTo>
                  <a:lnTo>
                    <a:pt x="230677" y="3209"/>
                  </a:lnTo>
                  <a:lnTo>
                    <a:pt x="241522" y="0"/>
                  </a:lnTo>
                  <a:lnTo>
                    <a:pt x="247583" y="1370"/>
                  </a:lnTo>
                  <a:lnTo>
                    <a:pt x="250453" y="5793"/>
                  </a:lnTo>
                  <a:lnTo>
                    <a:pt x="250523" y="20066"/>
                  </a:lnTo>
                  <a:lnTo>
                    <a:pt x="242815" y="47833"/>
                  </a:lnTo>
                  <a:lnTo>
                    <a:pt x="213243" y="104668"/>
                  </a:lnTo>
                  <a:lnTo>
                    <a:pt x="185839" y="166217"/>
                  </a:lnTo>
                  <a:lnTo>
                    <a:pt x="161015" y="221529"/>
                  </a:lnTo>
                  <a:lnTo>
                    <a:pt x="133551" y="277367"/>
                  </a:lnTo>
                  <a:lnTo>
                    <a:pt x="115814" y="3304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53679" y="663295"/>
              <a:ext cx="31586" cy="42115"/>
            </a:xfrm>
            <a:custGeom>
              <a:avLst/>
              <a:gdLst/>
              <a:ahLst/>
              <a:cxnLst/>
              <a:rect l="0" t="0" r="0" b="0"/>
              <a:pathLst>
                <a:path w="31586" h="42115">
                  <a:moveTo>
                    <a:pt x="31585" y="0"/>
                  </a:moveTo>
                  <a:lnTo>
                    <a:pt x="11799" y="229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180021" y="382725"/>
            <a:ext cx="414139" cy="427970"/>
            <a:chOff x="5180021" y="382725"/>
            <a:chExt cx="414139" cy="427970"/>
          </a:xfrm>
        </p:grpSpPr>
        <p:sp>
          <p:nvSpPr>
            <p:cNvPr id="14" name="Freeform 13"/>
            <p:cNvSpPr/>
            <p:nvPr/>
          </p:nvSpPr>
          <p:spPr>
            <a:xfrm>
              <a:off x="5180021" y="382725"/>
              <a:ext cx="216374" cy="277435"/>
            </a:xfrm>
            <a:custGeom>
              <a:avLst/>
              <a:gdLst/>
              <a:ahLst/>
              <a:cxnLst/>
              <a:rect l="0" t="0" r="0" b="0"/>
              <a:pathLst>
                <a:path w="216374" h="277435">
                  <a:moveTo>
                    <a:pt x="0" y="38414"/>
                  </a:moveTo>
                  <a:lnTo>
                    <a:pt x="29308" y="9106"/>
                  </a:lnTo>
                  <a:lnTo>
                    <a:pt x="48900" y="1992"/>
                  </a:lnTo>
                  <a:lnTo>
                    <a:pt x="72036" y="0"/>
                  </a:lnTo>
                  <a:lnTo>
                    <a:pt x="104792" y="6625"/>
                  </a:lnTo>
                  <a:lnTo>
                    <a:pt x="126122" y="16877"/>
                  </a:lnTo>
                  <a:lnTo>
                    <a:pt x="141062" y="32352"/>
                  </a:lnTo>
                  <a:lnTo>
                    <a:pt x="146683" y="41392"/>
                  </a:lnTo>
                  <a:lnTo>
                    <a:pt x="149810" y="63914"/>
                  </a:lnTo>
                  <a:lnTo>
                    <a:pt x="146131" y="88352"/>
                  </a:lnTo>
                  <a:lnTo>
                    <a:pt x="136696" y="110912"/>
                  </a:lnTo>
                  <a:lnTo>
                    <a:pt x="121585" y="126397"/>
                  </a:lnTo>
                  <a:lnTo>
                    <a:pt x="112642" y="132165"/>
                  </a:lnTo>
                  <a:lnTo>
                    <a:pt x="111359" y="137179"/>
                  </a:lnTo>
                  <a:lnTo>
                    <a:pt x="115184" y="141692"/>
                  </a:lnTo>
                  <a:lnTo>
                    <a:pt x="169324" y="167700"/>
                  </a:lnTo>
                  <a:lnTo>
                    <a:pt x="205152" y="193414"/>
                  </a:lnTo>
                  <a:lnTo>
                    <a:pt x="214010" y="213368"/>
                  </a:lnTo>
                  <a:lnTo>
                    <a:pt x="216373" y="225240"/>
                  </a:lnTo>
                  <a:lnTo>
                    <a:pt x="215608" y="235495"/>
                  </a:lnTo>
                  <a:lnTo>
                    <a:pt x="208519" y="253127"/>
                  </a:lnTo>
                  <a:lnTo>
                    <a:pt x="191331" y="265644"/>
                  </a:lnTo>
                  <a:lnTo>
                    <a:pt x="166924" y="273936"/>
                  </a:lnTo>
                  <a:lnTo>
                    <a:pt x="122638" y="277434"/>
                  </a:lnTo>
                  <a:lnTo>
                    <a:pt x="63170" y="27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48518" y="642238"/>
              <a:ext cx="45642" cy="168457"/>
            </a:xfrm>
            <a:custGeom>
              <a:avLst/>
              <a:gdLst/>
              <a:ahLst/>
              <a:cxnLst/>
              <a:rect l="0" t="0" r="0" b="0"/>
              <a:pathLst>
                <a:path w="45642" h="168457">
                  <a:moveTo>
                    <a:pt x="0" y="0"/>
                  </a:moveTo>
                  <a:lnTo>
                    <a:pt x="29308" y="34897"/>
                  </a:lnTo>
                  <a:lnTo>
                    <a:pt x="43909" y="64152"/>
                  </a:lnTo>
                  <a:lnTo>
                    <a:pt x="45641" y="87784"/>
                  </a:lnTo>
                  <a:lnTo>
                    <a:pt x="37222" y="135493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932477" y="227362"/>
            <a:ext cx="1911254" cy="520162"/>
            <a:chOff x="5932477" y="227362"/>
            <a:chExt cx="1911254" cy="520162"/>
          </a:xfrm>
        </p:grpSpPr>
        <p:sp>
          <p:nvSpPr>
            <p:cNvPr id="17" name="Freeform 16"/>
            <p:cNvSpPr/>
            <p:nvPr/>
          </p:nvSpPr>
          <p:spPr>
            <a:xfrm>
              <a:off x="5932477" y="247528"/>
              <a:ext cx="325388" cy="409231"/>
            </a:xfrm>
            <a:custGeom>
              <a:avLst/>
              <a:gdLst/>
              <a:ahLst/>
              <a:cxnLst/>
              <a:rect l="0" t="0" r="0" b="0"/>
              <a:pathLst>
                <a:path w="325388" h="409231">
                  <a:moveTo>
                    <a:pt x="268808" y="15684"/>
                  </a:moveTo>
                  <a:lnTo>
                    <a:pt x="219877" y="15684"/>
                  </a:lnTo>
                  <a:lnTo>
                    <a:pt x="172031" y="15684"/>
                  </a:lnTo>
                  <a:lnTo>
                    <a:pt x="114641" y="10095"/>
                  </a:lnTo>
                  <a:lnTo>
                    <a:pt x="62273" y="4961"/>
                  </a:lnTo>
                  <a:lnTo>
                    <a:pt x="38974" y="0"/>
                  </a:lnTo>
                  <a:lnTo>
                    <a:pt x="29018" y="549"/>
                  </a:lnTo>
                  <a:lnTo>
                    <a:pt x="11716" y="7397"/>
                  </a:lnTo>
                  <a:lnTo>
                    <a:pt x="6166" y="14839"/>
                  </a:lnTo>
                  <a:lnTo>
                    <a:pt x="0" y="35585"/>
                  </a:lnTo>
                  <a:lnTo>
                    <a:pt x="2118" y="67984"/>
                  </a:lnTo>
                  <a:lnTo>
                    <a:pt x="16590" y="129257"/>
                  </a:lnTo>
                  <a:lnTo>
                    <a:pt x="24665" y="178758"/>
                  </a:lnTo>
                  <a:lnTo>
                    <a:pt x="27667" y="184062"/>
                  </a:lnTo>
                  <a:lnTo>
                    <a:pt x="32008" y="184088"/>
                  </a:lnTo>
                  <a:lnTo>
                    <a:pt x="83809" y="154745"/>
                  </a:lnTo>
                  <a:lnTo>
                    <a:pt x="109377" y="148849"/>
                  </a:lnTo>
                  <a:lnTo>
                    <a:pt x="163919" y="151476"/>
                  </a:lnTo>
                  <a:lnTo>
                    <a:pt x="189435" y="154415"/>
                  </a:lnTo>
                  <a:lnTo>
                    <a:pt x="248331" y="181193"/>
                  </a:lnTo>
                  <a:lnTo>
                    <a:pt x="294880" y="212752"/>
                  </a:lnTo>
                  <a:lnTo>
                    <a:pt x="311758" y="239021"/>
                  </a:lnTo>
                  <a:lnTo>
                    <a:pt x="324167" y="269031"/>
                  </a:lnTo>
                  <a:lnTo>
                    <a:pt x="325387" y="289720"/>
                  </a:lnTo>
                  <a:lnTo>
                    <a:pt x="316639" y="331597"/>
                  </a:lnTo>
                  <a:lnTo>
                    <a:pt x="301437" y="357552"/>
                  </a:lnTo>
                  <a:lnTo>
                    <a:pt x="282115" y="380061"/>
                  </a:lnTo>
                  <a:lnTo>
                    <a:pt x="255983" y="395959"/>
                  </a:lnTo>
                  <a:lnTo>
                    <a:pt x="220424" y="408078"/>
                  </a:lnTo>
                  <a:lnTo>
                    <a:pt x="197001" y="409230"/>
                  </a:lnTo>
                  <a:lnTo>
                    <a:pt x="136649" y="397359"/>
                  </a:lnTo>
                  <a:lnTo>
                    <a:pt x="100352" y="384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75026" y="579067"/>
              <a:ext cx="94757" cy="168457"/>
            </a:xfrm>
            <a:custGeom>
              <a:avLst/>
              <a:gdLst/>
              <a:ahLst/>
              <a:cxnLst/>
              <a:rect l="0" t="0" r="0" b="0"/>
              <a:pathLst>
                <a:path w="94757" h="168457">
                  <a:moveTo>
                    <a:pt x="0" y="0"/>
                  </a:moveTo>
                  <a:lnTo>
                    <a:pt x="24046" y="9575"/>
                  </a:lnTo>
                  <a:lnTo>
                    <a:pt x="59592" y="39403"/>
                  </a:lnTo>
                  <a:lnTo>
                    <a:pt x="75109" y="65487"/>
                  </a:lnTo>
                  <a:lnTo>
                    <a:pt x="89662" y="114148"/>
                  </a:lnTo>
                  <a:lnTo>
                    <a:pt x="9475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35759" y="297777"/>
              <a:ext cx="299391" cy="253537"/>
            </a:xfrm>
            <a:custGeom>
              <a:avLst/>
              <a:gdLst/>
              <a:ahLst/>
              <a:cxnLst/>
              <a:rect l="0" t="0" r="0" b="0"/>
              <a:pathLst>
                <a:path w="299391" h="253537">
                  <a:moveTo>
                    <a:pt x="186790" y="18077"/>
                  </a:moveTo>
                  <a:lnTo>
                    <a:pt x="149312" y="9744"/>
                  </a:lnTo>
                  <a:lnTo>
                    <a:pt x="111344" y="11319"/>
                  </a:lnTo>
                  <a:lnTo>
                    <a:pt x="85408" y="17413"/>
                  </a:lnTo>
                  <a:lnTo>
                    <a:pt x="52246" y="33998"/>
                  </a:lnTo>
                  <a:lnTo>
                    <a:pt x="34966" y="46990"/>
                  </a:lnTo>
                  <a:lnTo>
                    <a:pt x="22607" y="66802"/>
                  </a:lnTo>
                  <a:lnTo>
                    <a:pt x="2519" y="124016"/>
                  </a:lnTo>
                  <a:lnTo>
                    <a:pt x="0" y="162031"/>
                  </a:lnTo>
                  <a:lnTo>
                    <a:pt x="7313" y="196041"/>
                  </a:lnTo>
                  <a:lnTo>
                    <a:pt x="17725" y="217665"/>
                  </a:lnTo>
                  <a:lnTo>
                    <a:pt x="33271" y="232735"/>
                  </a:lnTo>
                  <a:lnTo>
                    <a:pt x="64874" y="247796"/>
                  </a:lnTo>
                  <a:lnTo>
                    <a:pt x="91661" y="253536"/>
                  </a:lnTo>
                  <a:lnTo>
                    <a:pt x="139627" y="250190"/>
                  </a:lnTo>
                  <a:lnTo>
                    <a:pt x="201997" y="238578"/>
                  </a:lnTo>
                  <a:lnTo>
                    <a:pt x="225135" y="230722"/>
                  </a:lnTo>
                  <a:lnTo>
                    <a:pt x="262171" y="203494"/>
                  </a:lnTo>
                  <a:lnTo>
                    <a:pt x="279954" y="184713"/>
                  </a:lnTo>
                  <a:lnTo>
                    <a:pt x="291757" y="164667"/>
                  </a:lnTo>
                  <a:lnTo>
                    <a:pt x="299390" y="128062"/>
                  </a:lnTo>
                  <a:lnTo>
                    <a:pt x="296061" y="93169"/>
                  </a:lnTo>
                  <a:lnTo>
                    <a:pt x="287607" y="74458"/>
                  </a:lnTo>
                  <a:lnTo>
                    <a:pt x="263117" y="43382"/>
                  </a:lnTo>
                  <a:lnTo>
                    <a:pt x="227343" y="15884"/>
                  </a:lnTo>
                  <a:lnTo>
                    <a:pt x="195687" y="3129"/>
                  </a:lnTo>
                  <a:lnTo>
                    <a:pt x="161870" y="0"/>
                  </a:lnTo>
                  <a:lnTo>
                    <a:pt x="156139" y="1347"/>
                  </a:lnTo>
                  <a:lnTo>
                    <a:pt x="144676" y="75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391005" y="463253"/>
              <a:ext cx="84229" cy="21686"/>
            </a:xfrm>
            <a:custGeom>
              <a:avLst/>
              <a:gdLst/>
              <a:ahLst/>
              <a:cxnLst/>
              <a:rect l="0" t="0" r="0" b="0"/>
              <a:pathLst>
                <a:path w="84229" h="21686">
                  <a:moveTo>
                    <a:pt x="84228" y="0"/>
                  </a:moveTo>
                  <a:lnTo>
                    <a:pt x="61871" y="5590"/>
                  </a:lnTo>
                  <a:lnTo>
                    <a:pt x="57625" y="9576"/>
                  </a:lnTo>
                  <a:lnTo>
                    <a:pt x="57134" y="14573"/>
                  </a:lnTo>
                  <a:lnTo>
                    <a:pt x="59146" y="20244"/>
                  </a:lnTo>
                  <a:lnTo>
                    <a:pt x="58148" y="21685"/>
                  </a:lnTo>
                  <a:lnTo>
                    <a:pt x="43225" y="14874"/>
                  </a:lnTo>
                  <a:lnTo>
                    <a:pt x="14887" y="12986"/>
                  </a:lnTo>
                  <a:lnTo>
                    <a:pt x="9924" y="145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566916" y="227362"/>
              <a:ext cx="276815" cy="414877"/>
            </a:xfrm>
            <a:custGeom>
              <a:avLst/>
              <a:gdLst/>
              <a:ahLst/>
              <a:cxnLst/>
              <a:rect l="0" t="0" r="0" b="0"/>
              <a:pathLst>
                <a:path w="276815" h="414877">
                  <a:moveTo>
                    <a:pt x="276814" y="88492"/>
                  </a:moveTo>
                  <a:lnTo>
                    <a:pt x="247506" y="50119"/>
                  </a:lnTo>
                  <a:lnTo>
                    <a:pt x="221727" y="28899"/>
                  </a:lnTo>
                  <a:lnTo>
                    <a:pt x="162874" y="5198"/>
                  </a:lnTo>
                  <a:lnTo>
                    <a:pt x="139607" y="0"/>
                  </a:lnTo>
                  <a:lnTo>
                    <a:pt x="89661" y="6195"/>
                  </a:lnTo>
                  <a:lnTo>
                    <a:pt x="56415" y="18485"/>
                  </a:lnTo>
                  <a:lnTo>
                    <a:pt x="19329" y="43598"/>
                  </a:lnTo>
                  <a:lnTo>
                    <a:pt x="2301" y="69731"/>
                  </a:lnTo>
                  <a:lnTo>
                    <a:pt x="0" y="95752"/>
                  </a:lnTo>
                  <a:lnTo>
                    <a:pt x="4047" y="123304"/>
                  </a:lnTo>
                  <a:lnTo>
                    <a:pt x="13645" y="143349"/>
                  </a:lnTo>
                  <a:lnTo>
                    <a:pt x="28828" y="156937"/>
                  </a:lnTo>
                  <a:lnTo>
                    <a:pt x="67173" y="175192"/>
                  </a:lnTo>
                  <a:lnTo>
                    <a:pt x="103694" y="180862"/>
                  </a:lnTo>
                  <a:lnTo>
                    <a:pt x="138562" y="176952"/>
                  </a:lnTo>
                  <a:lnTo>
                    <a:pt x="171120" y="162796"/>
                  </a:lnTo>
                  <a:lnTo>
                    <a:pt x="220011" y="123332"/>
                  </a:lnTo>
                  <a:lnTo>
                    <a:pt x="235937" y="96866"/>
                  </a:lnTo>
                  <a:lnTo>
                    <a:pt x="239034" y="95244"/>
                  </a:lnTo>
                  <a:lnTo>
                    <a:pt x="241100" y="98843"/>
                  </a:lnTo>
                  <a:lnTo>
                    <a:pt x="242224" y="116489"/>
                  </a:lnTo>
                  <a:lnTo>
                    <a:pt x="236534" y="172358"/>
                  </a:lnTo>
                  <a:lnTo>
                    <a:pt x="235062" y="228801"/>
                  </a:lnTo>
                  <a:lnTo>
                    <a:pt x="234772" y="292246"/>
                  </a:lnTo>
                  <a:lnTo>
                    <a:pt x="234722" y="339027"/>
                  </a:lnTo>
                  <a:lnTo>
                    <a:pt x="234705" y="397814"/>
                  </a:lnTo>
                  <a:lnTo>
                    <a:pt x="234700" y="4148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147606" y="1466174"/>
            <a:ext cx="1684560" cy="2829453"/>
            <a:chOff x="1147606" y="1466174"/>
            <a:chExt cx="1684560" cy="2829453"/>
          </a:xfrm>
        </p:grpSpPr>
        <p:sp>
          <p:nvSpPr>
            <p:cNvPr id="23" name="Freeform 22"/>
            <p:cNvSpPr/>
            <p:nvPr/>
          </p:nvSpPr>
          <p:spPr>
            <a:xfrm>
              <a:off x="1147606" y="1558217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31585" y="0"/>
                  </a:moveTo>
                  <a:lnTo>
                    <a:pt x="16931" y="53028"/>
                  </a:lnTo>
                  <a:lnTo>
                    <a:pt x="11793" y="111644"/>
                  </a:lnTo>
                  <a:lnTo>
                    <a:pt x="10903" y="163451"/>
                  </a:lnTo>
                  <a:lnTo>
                    <a:pt x="9469" y="221565"/>
                  </a:lnTo>
                  <a:lnTo>
                    <a:pt x="3325" y="276349"/>
                  </a:lnTo>
                  <a:lnTo>
                    <a:pt x="985" y="328456"/>
                  </a:lnTo>
                  <a:lnTo>
                    <a:pt x="194" y="38545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518799" y="1605270"/>
              <a:ext cx="358427" cy="330884"/>
            </a:xfrm>
            <a:custGeom>
              <a:avLst/>
              <a:gdLst/>
              <a:ahLst/>
              <a:cxnLst/>
              <a:rect l="0" t="0" r="0" b="0"/>
              <a:pathLst>
                <a:path w="358427" h="330884">
                  <a:moveTo>
                    <a:pt x="165760" y="5590"/>
                  </a:moveTo>
                  <a:lnTo>
                    <a:pt x="148992" y="0"/>
                  </a:lnTo>
                  <a:lnTo>
                    <a:pt x="131402" y="3496"/>
                  </a:lnTo>
                  <a:lnTo>
                    <a:pt x="75101" y="31267"/>
                  </a:lnTo>
                  <a:lnTo>
                    <a:pt x="48691" y="52712"/>
                  </a:lnTo>
                  <a:lnTo>
                    <a:pt x="27218" y="81943"/>
                  </a:lnTo>
                  <a:lnTo>
                    <a:pt x="5027" y="141192"/>
                  </a:lnTo>
                  <a:lnTo>
                    <a:pt x="0" y="198795"/>
                  </a:lnTo>
                  <a:lnTo>
                    <a:pt x="7332" y="235191"/>
                  </a:lnTo>
                  <a:lnTo>
                    <a:pt x="36767" y="289592"/>
                  </a:lnTo>
                  <a:lnTo>
                    <a:pt x="56567" y="304558"/>
                  </a:lnTo>
                  <a:lnTo>
                    <a:pt x="113773" y="326457"/>
                  </a:lnTo>
                  <a:lnTo>
                    <a:pt x="169702" y="330883"/>
                  </a:lnTo>
                  <a:lnTo>
                    <a:pt x="225550" y="326169"/>
                  </a:lnTo>
                  <a:lnTo>
                    <a:pt x="245366" y="317305"/>
                  </a:lnTo>
                  <a:lnTo>
                    <a:pt x="303149" y="275848"/>
                  </a:lnTo>
                  <a:lnTo>
                    <a:pt x="321578" y="256726"/>
                  </a:lnTo>
                  <a:lnTo>
                    <a:pt x="347052" y="205427"/>
                  </a:lnTo>
                  <a:lnTo>
                    <a:pt x="358426" y="168396"/>
                  </a:lnTo>
                  <a:lnTo>
                    <a:pt x="358027" y="127788"/>
                  </a:lnTo>
                  <a:lnTo>
                    <a:pt x="346242" y="80550"/>
                  </a:lnTo>
                  <a:lnTo>
                    <a:pt x="327901" y="49247"/>
                  </a:lnTo>
                  <a:lnTo>
                    <a:pt x="300759" y="25804"/>
                  </a:lnTo>
                  <a:lnTo>
                    <a:pt x="280742" y="15354"/>
                  </a:lnTo>
                  <a:lnTo>
                    <a:pt x="253908" y="13049"/>
                  </a:lnTo>
                  <a:lnTo>
                    <a:pt x="207874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095171" y="189512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449969" y="1466174"/>
              <a:ext cx="258686" cy="467692"/>
            </a:xfrm>
            <a:custGeom>
              <a:avLst/>
              <a:gdLst/>
              <a:ahLst/>
              <a:cxnLst/>
              <a:rect l="0" t="0" r="0" b="0"/>
              <a:pathLst>
                <a:path w="258686" h="467692">
                  <a:moveTo>
                    <a:pt x="213740" y="186800"/>
                  </a:moveTo>
                  <a:lnTo>
                    <a:pt x="169778" y="207043"/>
                  </a:lnTo>
                  <a:lnTo>
                    <a:pt x="137553" y="234125"/>
                  </a:lnTo>
                  <a:lnTo>
                    <a:pt x="87272" y="292542"/>
                  </a:lnTo>
                  <a:lnTo>
                    <a:pt x="59601" y="334289"/>
                  </a:lnTo>
                  <a:lnTo>
                    <a:pt x="35089" y="397378"/>
                  </a:lnTo>
                  <a:lnTo>
                    <a:pt x="30224" y="418430"/>
                  </a:lnTo>
                  <a:lnTo>
                    <a:pt x="31962" y="439485"/>
                  </a:lnTo>
                  <a:lnTo>
                    <a:pt x="36403" y="447674"/>
                  </a:lnTo>
                  <a:lnTo>
                    <a:pt x="50696" y="459891"/>
                  </a:lnTo>
                  <a:lnTo>
                    <a:pt x="71866" y="466101"/>
                  </a:lnTo>
                  <a:lnTo>
                    <a:pt x="95703" y="467691"/>
                  </a:lnTo>
                  <a:lnTo>
                    <a:pt x="117996" y="464499"/>
                  </a:lnTo>
                  <a:lnTo>
                    <a:pt x="136482" y="456061"/>
                  </a:lnTo>
                  <a:lnTo>
                    <a:pt x="152497" y="443342"/>
                  </a:lnTo>
                  <a:lnTo>
                    <a:pt x="173497" y="416450"/>
                  </a:lnTo>
                  <a:lnTo>
                    <a:pt x="186479" y="385086"/>
                  </a:lnTo>
                  <a:lnTo>
                    <a:pt x="189926" y="359935"/>
                  </a:lnTo>
                  <a:lnTo>
                    <a:pt x="185219" y="336278"/>
                  </a:lnTo>
                  <a:lnTo>
                    <a:pt x="169415" y="306349"/>
                  </a:lnTo>
                  <a:lnTo>
                    <a:pt x="113299" y="244634"/>
                  </a:lnTo>
                  <a:lnTo>
                    <a:pt x="52745" y="183746"/>
                  </a:lnTo>
                  <a:lnTo>
                    <a:pt x="12342" y="140991"/>
                  </a:lnTo>
                  <a:lnTo>
                    <a:pt x="2178" y="121987"/>
                  </a:lnTo>
                  <a:lnTo>
                    <a:pt x="0" y="101842"/>
                  </a:lnTo>
                  <a:lnTo>
                    <a:pt x="4101" y="81190"/>
                  </a:lnTo>
                  <a:lnTo>
                    <a:pt x="19564" y="51003"/>
                  </a:lnTo>
                  <a:lnTo>
                    <a:pt x="32293" y="34419"/>
                  </a:lnTo>
                  <a:lnTo>
                    <a:pt x="51989" y="22369"/>
                  </a:lnTo>
                  <a:lnTo>
                    <a:pt x="110291" y="2496"/>
                  </a:lnTo>
                  <a:lnTo>
                    <a:pt x="154363" y="0"/>
                  </a:lnTo>
                  <a:lnTo>
                    <a:pt x="190688" y="7319"/>
                  </a:lnTo>
                  <a:lnTo>
                    <a:pt x="231284" y="30161"/>
                  </a:lnTo>
                  <a:lnTo>
                    <a:pt x="239474" y="36750"/>
                  </a:lnTo>
                  <a:lnTo>
                    <a:pt x="251694" y="56550"/>
                  </a:lnTo>
                  <a:lnTo>
                    <a:pt x="258685" y="79778"/>
                  </a:lnTo>
                  <a:lnTo>
                    <a:pt x="257892" y="101800"/>
                  </a:lnTo>
                  <a:lnTo>
                    <a:pt x="250521" y="120166"/>
                  </a:lnTo>
                  <a:lnTo>
                    <a:pt x="208058" y="170652"/>
                  </a:lnTo>
                  <a:lnTo>
                    <a:pt x="192684" y="1868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32124" y="1652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684559" y="2194131"/>
              <a:ext cx="260420" cy="366934"/>
            </a:xfrm>
            <a:custGeom>
              <a:avLst/>
              <a:gdLst/>
              <a:ahLst/>
              <a:cxnLst/>
              <a:rect l="0" t="0" r="0" b="0"/>
              <a:pathLst>
                <a:path w="260420" h="366934">
                  <a:moveTo>
                    <a:pt x="0" y="101081"/>
                  </a:moveTo>
                  <a:lnTo>
                    <a:pt x="0" y="78724"/>
                  </a:lnTo>
                  <a:lnTo>
                    <a:pt x="6239" y="61509"/>
                  </a:lnTo>
                  <a:lnTo>
                    <a:pt x="17981" y="46059"/>
                  </a:lnTo>
                  <a:lnTo>
                    <a:pt x="64153" y="9983"/>
                  </a:lnTo>
                  <a:lnTo>
                    <a:pt x="87784" y="2101"/>
                  </a:lnTo>
                  <a:lnTo>
                    <a:pt x="100637" y="0"/>
                  </a:lnTo>
                  <a:lnTo>
                    <a:pt x="124276" y="3904"/>
                  </a:lnTo>
                  <a:lnTo>
                    <a:pt x="135493" y="8220"/>
                  </a:lnTo>
                  <a:lnTo>
                    <a:pt x="151077" y="22375"/>
                  </a:lnTo>
                  <a:lnTo>
                    <a:pt x="156870" y="31063"/>
                  </a:lnTo>
                  <a:lnTo>
                    <a:pt x="160187" y="50075"/>
                  </a:lnTo>
                  <a:lnTo>
                    <a:pt x="152785" y="90876"/>
                  </a:lnTo>
                  <a:lnTo>
                    <a:pt x="137816" y="122234"/>
                  </a:lnTo>
                  <a:lnTo>
                    <a:pt x="118964" y="140118"/>
                  </a:lnTo>
                  <a:lnTo>
                    <a:pt x="107385" y="148163"/>
                  </a:lnTo>
                  <a:lnTo>
                    <a:pt x="104345" y="152356"/>
                  </a:lnTo>
                  <a:lnTo>
                    <a:pt x="106998" y="153982"/>
                  </a:lnTo>
                  <a:lnTo>
                    <a:pt x="144878" y="159364"/>
                  </a:lnTo>
                  <a:lnTo>
                    <a:pt x="195081" y="172862"/>
                  </a:lnTo>
                  <a:lnTo>
                    <a:pt x="229954" y="196845"/>
                  </a:lnTo>
                  <a:lnTo>
                    <a:pt x="243752" y="211493"/>
                  </a:lnTo>
                  <a:lnTo>
                    <a:pt x="253783" y="229702"/>
                  </a:lnTo>
                  <a:lnTo>
                    <a:pt x="260419" y="270862"/>
                  </a:lnTo>
                  <a:lnTo>
                    <a:pt x="255732" y="297032"/>
                  </a:lnTo>
                  <a:lnTo>
                    <a:pt x="239939" y="328377"/>
                  </a:lnTo>
                  <a:lnTo>
                    <a:pt x="225963" y="343651"/>
                  </a:lnTo>
                  <a:lnTo>
                    <a:pt x="178239" y="366933"/>
                  </a:lnTo>
                  <a:lnTo>
                    <a:pt x="123422" y="366028"/>
                  </a:lnTo>
                  <a:lnTo>
                    <a:pt x="84228" y="3642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137285" y="2474197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409996" y="2116227"/>
              <a:ext cx="302841" cy="365614"/>
            </a:xfrm>
            <a:custGeom>
              <a:avLst/>
              <a:gdLst/>
              <a:ahLst/>
              <a:cxnLst/>
              <a:rect l="0" t="0" r="0" b="0"/>
              <a:pathLst>
                <a:path w="302841" h="365614">
                  <a:moveTo>
                    <a:pt x="169485" y="0"/>
                  </a:moveTo>
                  <a:lnTo>
                    <a:pt x="110869" y="14655"/>
                  </a:lnTo>
                  <a:lnTo>
                    <a:pt x="56695" y="19793"/>
                  </a:lnTo>
                  <a:lnTo>
                    <a:pt x="28889" y="20495"/>
                  </a:lnTo>
                  <a:lnTo>
                    <a:pt x="18433" y="24192"/>
                  </a:lnTo>
                  <a:lnTo>
                    <a:pt x="3695" y="37659"/>
                  </a:lnTo>
                  <a:lnTo>
                    <a:pt x="467" y="46163"/>
                  </a:lnTo>
                  <a:lnTo>
                    <a:pt x="0" y="64971"/>
                  </a:lnTo>
                  <a:lnTo>
                    <a:pt x="12347" y="119171"/>
                  </a:lnTo>
                  <a:lnTo>
                    <a:pt x="20163" y="172629"/>
                  </a:lnTo>
                  <a:lnTo>
                    <a:pt x="24313" y="180597"/>
                  </a:lnTo>
                  <a:lnTo>
                    <a:pt x="30590" y="184739"/>
                  </a:lnTo>
                  <a:lnTo>
                    <a:pt x="38284" y="186330"/>
                  </a:lnTo>
                  <a:lnTo>
                    <a:pt x="45753" y="185052"/>
                  </a:lnTo>
                  <a:lnTo>
                    <a:pt x="107186" y="149847"/>
                  </a:lnTo>
                  <a:lnTo>
                    <a:pt x="117424" y="145522"/>
                  </a:lnTo>
                  <a:lnTo>
                    <a:pt x="138158" y="143835"/>
                  </a:lnTo>
                  <a:lnTo>
                    <a:pt x="191243" y="146695"/>
                  </a:lnTo>
                  <a:lnTo>
                    <a:pt x="248479" y="156836"/>
                  </a:lnTo>
                  <a:lnTo>
                    <a:pt x="272444" y="167581"/>
                  </a:lnTo>
                  <a:lnTo>
                    <a:pt x="288554" y="183275"/>
                  </a:lnTo>
                  <a:lnTo>
                    <a:pt x="294488" y="192374"/>
                  </a:lnTo>
                  <a:lnTo>
                    <a:pt x="302840" y="227536"/>
                  </a:lnTo>
                  <a:lnTo>
                    <a:pt x="299725" y="262001"/>
                  </a:lnTo>
                  <a:lnTo>
                    <a:pt x="291320" y="280611"/>
                  </a:lnTo>
                  <a:lnTo>
                    <a:pt x="266861" y="311623"/>
                  </a:lnTo>
                  <a:lnTo>
                    <a:pt x="210905" y="345332"/>
                  </a:lnTo>
                  <a:lnTo>
                    <a:pt x="153707" y="362709"/>
                  </a:lnTo>
                  <a:lnTo>
                    <a:pt x="112688" y="365613"/>
                  </a:lnTo>
                  <a:lnTo>
                    <a:pt x="74729" y="3579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21430" y="2773457"/>
              <a:ext cx="236126" cy="332450"/>
            </a:xfrm>
            <a:custGeom>
              <a:avLst/>
              <a:gdLst/>
              <a:ahLst/>
              <a:cxnLst/>
              <a:rect l="0" t="0" r="0" b="0"/>
              <a:pathLst>
                <a:path w="236126" h="332450">
                  <a:moveTo>
                    <a:pt x="0" y="6066"/>
                  </a:moveTo>
                  <a:lnTo>
                    <a:pt x="39687" y="0"/>
                  </a:lnTo>
                  <a:lnTo>
                    <a:pt x="89987" y="4521"/>
                  </a:lnTo>
                  <a:lnTo>
                    <a:pt x="149966" y="5761"/>
                  </a:lnTo>
                  <a:lnTo>
                    <a:pt x="205704" y="7175"/>
                  </a:lnTo>
                  <a:lnTo>
                    <a:pt x="229464" y="11628"/>
                  </a:lnTo>
                  <a:lnTo>
                    <a:pt x="234864" y="15623"/>
                  </a:lnTo>
                  <a:lnTo>
                    <a:pt x="236125" y="20626"/>
                  </a:lnTo>
                  <a:lnTo>
                    <a:pt x="222644" y="59456"/>
                  </a:lnTo>
                  <a:lnTo>
                    <a:pt x="186692" y="113665"/>
                  </a:lnTo>
                  <a:lnTo>
                    <a:pt x="165499" y="173209"/>
                  </a:lnTo>
                  <a:lnTo>
                    <a:pt x="136546" y="224782"/>
                  </a:lnTo>
                  <a:lnTo>
                    <a:pt x="117136" y="276910"/>
                  </a:lnTo>
                  <a:lnTo>
                    <a:pt x="94756" y="3324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179399" y="305326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474197" y="2770233"/>
              <a:ext cx="249761" cy="380704"/>
            </a:xfrm>
            <a:custGeom>
              <a:avLst/>
              <a:gdLst/>
              <a:ahLst/>
              <a:cxnLst/>
              <a:rect l="0" t="0" r="0" b="0"/>
              <a:pathLst>
                <a:path w="249761" h="380704">
                  <a:moveTo>
                    <a:pt x="0" y="72461"/>
                  </a:moveTo>
                  <a:lnTo>
                    <a:pt x="9575" y="48414"/>
                  </a:lnTo>
                  <a:lnTo>
                    <a:pt x="27533" y="26991"/>
                  </a:lnTo>
                  <a:lnTo>
                    <a:pt x="44992" y="12868"/>
                  </a:lnTo>
                  <a:lnTo>
                    <a:pt x="67569" y="5031"/>
                  </a:lnTo>
                  <a:lnTo>
                    <a:pt x="120191" y="0"/>
                  </a:lnTo>
                  <a:lnTo>
                    <a:pt x="144665" y="5551"/>
                  </a:lnTo>
                  <a:lnTo>
                    <a:pt x="156105" y="10307"/>
                  </a:lnTo>
                  <a:lnTo>
                    <a:pt x="171935" y="24950"/>
                  </a:lnTo>
                  <a:lnTo>
                    <a:pt x="177794" y="33768"/>
                  </a:lnTo>
                  <a:lnTo>
                    <a:pt x="181185" y="52924"/>
                  </a:lnTo>
                  <a:lnTo>
                    <a:pt x="180451" y="62946"/>
                  </a:lnTo>
                  <a:lnTo>
                    <a:pt x="170278" y="80320"/>
                  </a:lnTo>
                  <a:lnTo>
                    <a:pt x="113840" y="131966"/>
                  </a:lnTo>
                  <a:lnTo>
                    <a:pt x="83643" y="147544"/>
                  </a:lnTo>
                  <a:lnTo>
                    <a:pt x="77989" y="147083"/>
                  </a:lnTo>
                  <a:lnTo>
                    <a:pt x="75389" y="143266"/>
                  </a:lnTo>
                  <a:lnTo>
                    <a:pt x="74826" y="137212"/>
                  </a:lnTo>
                  <a:lnTo>
                    <a:pt x="77960" y="132006"/>
                  </a:lnTo>
                  <a:lnTo>
                    <a:pt x="90800" y="123102"/>
                  </a:lnTo>
                  <a:lnTo>
                    <a:pt x="111325" y="121484"/>
                  </a:lnTo>
                  <a:lnTo>
                    <a:pt x="162630" y="129978"/>
                  </a:lnTo>
                  <a:lnTo>
                    <a:pt x="198315" y="145135"/>
                  </a:lnTo>
                  <a:lnTo>
                    <a:pt x="225526" y="164444"/>
                  </a:lnTo>
                  <a:lnTo>
                    <a:pt x="242817" y="190572"/>
                  </a:lnTo>
                  <a:lnTo>
                    <a:pt x="249760" y="226130"/>
                  </a:lnTo>
                  <a:lnTo>
                    <a:pt x="246228" y="266301"/>
                  </a:lnTo>
                  <a:lnTo>
                    <a:pt x="232183" y="307840"/>
                  </a:lnTo>
                  <a:lnTo>
                    <a:pt x="216666" y="326423"/>
                  </a:lnTo>
                  <a:lnTo>
                    <a:pt x="156204" y="368763"/>
                  </a:lnTo>
                  <a:lnTo>
                    <a:pt x="120242" y="380703"/>
                  </a:lnTo>
                  <a:lnTo>
                    <a:pt x="62442" y="379576"/>
                  </a:lnTo>
                  <a:lnTo>
                    <a:pt x="31585" y="3777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928717" y="3284891"/>
              <a:ext cx="321654" cy="425065"/>
            </a:xfrm>
            <a:custGeom>
              <a:avLst/>
              <a:gdLst/>
              <a:ahLst/>
              <a:cxnLst/>
              <a:rect l="0" t="0" r="0" b="0"/>
              <a:pathLst>
                <a:path w="321654" h="425065">
                  <a:moveTo>
                    <a:pt x="166454" y="0"/>
                  </a:moveTo>
                  <a:lnTo>
                    <a:pt x="107837" y="14654"/>
                  </a:lnTo>
                  <a:lnTo>
                    <a:pt x="51240" y="31667"/>
                  </a:lnTo>
                  <a:lnTo>
                    <a:pt x="8645" y="45639"/>
                  </a:lnTo>
                  <a:lnTo>
                    <a:pt x="2756" y="52653"/>
                  </a:lnTo>
                  <a:lnTo>
                    <a:pt x="0" y="62008"/>
                  </a:lnTo>
                  <a:lnTo>
                    <a:pt x="1710" y="94412"/>
                  </a:lnTo>
                  <a:lnTo>
                    <a:pt x="16034" y="148523"/>
                  </a:lnTo>
                  <a:lnTo>
                    <a:pt x="22781" y="174025"/>
                  </a:lnTo>
                  <a:lnTo>
                    <a:pt x="28558" y="181527"/>
                  </a:lnTo>
                  <a:lnTo>
                    <a:pt x="35919" y="185359"/>
                  </a:lnTo>
                  <a:lnTo>
                    <a:pt x="44336" y="186743"/>
                  </a:lnTo>
                  <a:lnTo>
                    <a:pt x="63046" y="182043"/>
                  </a:lnTo>
                  <a:lnTo>
                    <a:pt x="115228" y="161840"/>
                  </a:lnTo>
                  <a:lnTo>
                    <a:pt x="153875" y="153367"/>
                  </a:lnTo>
                  <a:lnTo>
                    <a:pt x="208856" y="159799"/>
                  </a:lnTo>
                  <a:lnTo>
                    <a:pt x="234432" y="166948"/>
                  </a:lnTo>
                  <a:lnTo>
                    <a:pt x="269915" y="190601"/>
                  </a:lnTo>
                  <a:lnTo>
                    <a:pt x="299454" y="223393"/>
                  </a:lnTo>
                  <a:lnTo>
                    <a:pt x="315176" y="253364"/>
                  </a:lnTo>
                  <a:lnTo>
                    <a:pt x="321653" y="295649"/>
                  </a:lnTo>
                  <a:lnTo>
                    <a:pt x="317984" y="334045"/>
                  </a:lnTo>
                  <a:lnTo>
                    <a:pt x="303898" y="367648"/>
                  </a:lnTo>
                  <a:lnTo>
                    <a:pt x="284907" y="394242"/>
                  </a:lnTo>
                  <a:lnTo>
                    <a:pt x="265113" y="406455"/>
                  </a:lnTo>
                  <a:lnTo>
                    <a:pt x="214278" y="423828"/>
                  </a:lnTo>
                  <a:lnTo>
                    <a:pt x="190049" y="425064"/>
                  </a:lnTo>
                  <a:lnTo>
                    <a:pt x="134868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39386" y="3879426"/>
              <a:ext cx="295176" cy="329053"/>
            </a:xfrm>
            <a:custGeom>
              <a:avLst/>
              <a:gdLst/>
              <a:ahLst/>
              <a:cxnLst/>
              <a:rect l="0" t="0" r="0" b="0"/>
              <a:pathLst>
                <a:path w="295176" h="329053">
                  <a:moveTo>
                    <a:pt x="192655" y="5589"/>
                  </a:moveTo>
                  <a:lnTo>
                    <a:pt x="175887" y="0"/>
                  </a:lnTo>
                  <a:lnTo>
                    <a:pt x="143103" y="2113"/>
                  </a:lnTo>
                  <a:lnTo>
                    <a:pt x="98509" y="14478"/>
                  </a:lnTo>
                  <a:lnTo>
                    <a:pt x="77113" y="25527"/>
                  </a:lnTo>
                  <a:lnTo>
                    <a:pt x="45337" y="56081"/>
                  </a:lnTo>
                  <a:lnTo>
                    <a:pt x="19969" y="99921"/>
                  </a:lnTo>
                  <a:lnTo>
                    <a:pt x="0" y="158522"/>
                  </a:lnTo>
                  <a:lnTo>
                    <a:pt x="391" y="199211"/>
                  </a:lnTo>
                  <a:lnTo>
                    <a:pt x="12174" y="246477"/>
                  </a:lnTo>
                  <a:lnTo>
                    <a:pt x="23144" y="268238"/>
                  </a:lnTo>
                  <a:lnTo>
                    <a:pt x="38938" y="283369"/>
                  </a:lnTo>
                  <a:lnTo>
                    <a:pt x="98268" y="318679"/>
                  </a:lnTo>
                  <a:lnTo>
                    <a:pt x="120290" y="326064"/>
                  </a:lnTo>
                  <a:lnTo>
                    <a:pt x="158995" y="329052"/>
                  </a:lnTo>
                  <a:lnTo>
                    <a:pt x="222350" y="317088"/>
                  </a:lnTo>
                  <a:lnTo>
                    <a:pt x="249677" y="301566"/>
                  </a:lnTo>
                  <a:lnTo>
                    <a:pt x="272591" y="282149"/>
                  </a:lnTo>
                  <a:lnTo>
                    <a:pt x="288610" y="244811"/>
                  </a:lnTo>
                  <a:lnTo>
                    <a:pt x="295175" y="202291"/>
                  </a:lnTo>
                  <a:lnTo>
                    <a:pt x="288988" y="139937"/>
                  </a:lnTo>
                  <a:lnTo>
                    <a:pt x="273382" y="88279"/>
                  </a:lnTo>
                  <a:lnTo>
                    <a:pt x="254789" y="53487"/>
                  </a:lnTo>
                  <a:lnTo>
                    <a:pt x="22424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63668" y="4116642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594081" y="3898446"/>
              <a:ext cx="238085" cy="397181"/>
            </a:xfrm>
            <a:custGeom>
              <a:avLst/>
              <a:gdLst/>
              <a:ahLst/>
              <a:cxnLst/>
              <a:rect l="0" t="0" r="0" b="0"/>
              <a:pathLst>
                <a:path w="238085" h="397181">
                  <a:moveTo>
                    <a:pt x="238084" y="133968"/>
                  </a:moveTo>
                  <a:lnTo>
                    <a:pt x="218956" y="72858"/>
                  </a:lnTo>
                  <a:lnTo>
                    <a:pt x="194965" y="32210"/>
                  </a:lnTo>
                  <a:lnTo>
                    <a:pt x="180316" y="17382"/>
                  </a:lnTo>
                  <a:lnTo>
                    <a:pt x="162107" y="6893"/>
                  </a:lnTo>
                  <a:lnTo>
                    <a:pt x="126535" y="0"/>
                  </a:lnTo>
                  <a:lnTo>
                    <a:pt x="80999" y="6076"/>
                  </a:lnTo>
                  <a:lnTo>
                    <a:pt x="49991" y="16396"/>
                  </a:lnTo>
                  <a:lnTo>
                    <a:pt x="25465" y="34921"/>
                  </a:lnTo>
                  <a:lnTo>
                    <a:pt x="10616" y="52512"/>
                  </a:lnTo>
                  <a:lnTo>
                    <a:pt x="2457" y="75149"/>
                  </a:lnTo>
                  <a:lnTo>
                    <a:pt x="0" y="99638"/>
                  </a:lnTo>
                  <a:lnTo>
                    <a:pt x="2808" y="122220"/>
                  </a:lnTo>
                  <a:lnTo>
                    <a:pt x="16554" y="154664"/>
                  </a:lnTo>
                  <a:lnTo>
                    <a:pt x="35445" y="180914"/>
                  </a:lnTo>
                  <a:lnTo>
                    <a:pt x="61450" y="197921"/>
                  </a:lnTo>
                  <a:lnTo>
                    <a:pt x="84321" y="200217"/>
                  </a:lnTo>
                  <a:lnTo>
                    <a:pt x="137131" y="192158"/>
                  </a:lnTo>
                  <a:lnTo>
                    <a:pt x="167488" y="177076"/>
                  </a:lnTo>
                  <a:lnTo>
                    <a:pt x="191301" y="152200"/>
                  </a:lnTo>
                  <a:lnTo>
                    <a:pt x="211902" y="103948"/>
                  </a:lnTo>
                  <a:lnTo>
                    <a:pt x="221228" y="64372"/>
                  </a:lnTo>
                  <a:lnTo>
                    <a:pt x="219674" y="41035"/>
                  </a:lnTo>
                  <a:lnTo>
                    <a:pt x="217622" y="38088"/>
                  </a:lnTo>
                  <a:lnTo>
                    <a:pt x="215084" y="40802"/>
                  </a:lnTo>
                  <a:lnTo>
                    <a:pt x="210315" y="56296"/>
                  </a:lnTo>
                  <a:lnTo>
                    <a:pt x="207253" y="107490"/>
                  </a:lnTo>
                  <a:lnTo>
                    <a:pt x="206722" y="159658"/>
                  </a:lnTo>
                  <a:lnTo>
                    <a:pt x="206565" y="216449"/>
                  </a:lnTo>
                  <a:lnTo>
                    <a:pt x="209638" y="273440"/>
                  </a:lnTo>
                  <a:lnTo>
                    <a:pt x="214838" y="331661"/>
                  </a:lnTo>
                  <a:lnTo>
                    <a:pt x="216379" y="373478"/>
                  </a:lnTo>
                  <a:lnTo>
                    <a:pt x="217027" y="3971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958093" y="1319349"/>
            <a:ext cx="642224" cy="3056506"/>
          </a:xfrm>
          <a:custGeom>
            <a:avLst/>
            <a:gdLst/>
            <a:ahLst/>
            <a:cxnLst/>
            <a:rect l="0" t="0" r="0" b="0"/>
            <a:pathLst>
              <a:path w="642224" h="3056506">
                <a:moveTo>
                  <a:pt x="10528" y="280982"/>
                </a:moveTo>
                <a:lnTo>
                  <a:pt x="30314" y="329913"/>
                </a:lnTo>
                <a:lnTo>
                  <a:pt x="38618" y="380878"/>
                </a:lnTo>
                <a:lnTo>
                  <a:pt x="44197" y="434193"/>
                </a:lnTo>
                <a:lnTo>
                  <a:pt x="50140" y="488985"/>
                </a:lnTo>
                <a:lnTo>
                  <a:pt x="55020" y="547723"/>
                </a:lnTo>
                <a:lnTo>
                  <a:pt x="60756" y="597883"/>
                </a:lnTo>
                <a:lnTo>
                  <a:pt x="62455" y="649789"/>
                </a:lnTo>
                <a:lnTo>
                  <a:pt x="62959" y="702214"/>
                </a:lnTo>
                <a:lnTo>
                  <a:pt x="66228" y="757911"/>
                </a:lnTo>
                <a:lnTo>
                  <a:pt x="68366" y="815748"/>
                </a:lnTo>
                <a:lnTo>
                  <a:pt x="64710" y="873050"/>
                </a:lnTo>
                <a:lnTo>
                  <a:pt x="63627" y="931362"/>
                </a:lnTo>
                <a:lnTo>
                  <a:pt x="63306" y="988804"/>
                </a:lnTo>
                <a:lnTo>
                  <a:pt x="63211" y="1047158"/>
                </a:lnTo>
                <a:lnTo>
                  <a:pt x="63183" y="1101492"/>
                </a:lnTo>
                <a:lnTo>
                  <a:pt x="60055" y="1157756"/>
                </a:lnTo>
                <a:lnTo>
                  <a:pt x="51719" y="1215761"/>
                </a:lnTo>
                <a:lnTo>
                  <a:pt x="44960" y="1273112"/>
                </a:lnTo>
                <a:lnTo>
                  <a:pt x="39837" y="1331438"/>
                </a:lnTo>
                <a:lnTo>
                  <a:pt x="34030" y="1388885"/>
                </a:lnTo>
                <a:lnTo>
                  <a:pt x="29190" y="1450360"/>
                </a:lnTo>
                <a:lnTo>
                  <a:pt x="20347" y="1513028"/>
                </a:lnTo>
                <a:lnTo>
                  <a:pt x="10318" y="1572931"/>
                </a:lnTo>
                <a:lnTo>
                  <a:pt x="3057" y="1630843"/>
                </a:lnTo>
                <a:lnTo>
                  <a:pt x="906" y="1689337"/>
                </a:lnTo>
                <a:lnTo>
                  <a:pt x="268" y="1746833"/>
                </a:lnTo>
                <a:lnTo>
                  <a:pt x="79" y="1805203"/>
                </a:lnTo>
                <a:lnTo>
                  <a:pt x="23" y="1862662"/>
                </a:lnTo>
                <a:lnTo>
                  <a:pt x="7" y="1924140"/>
                </a:lnTo>
                <a:lnTo>
                  <a:pt x="2" y="1983690"/>
                </a:lnTo>
                <a:lnTo>
                  <a:pt x="0" y="2044618"/>
                </a:lnTo>
                <a:lnTo>
                  <a:pt x="0" y="2089594"/>
                </a:lnTo>
                <a:lnTo>
                  <a:pt x="0" y="2132980"/>
                </a:lnTo>
                <a:lnTo>
                  <a:pt x="0" y="2191278"/>
                </a:lnTo>
                <a:lnTo>
                  <a:pt x="0" y="2251186"/>
                </a:lnTo>
                <a:lnTo>
                  <a:pt x="5589" y="2307800"/>
                </a:lnTo>
                <a:lnTo>
                  <a:pt x="14654" y="2361620"/>
                </a:lnTo>
                <a:lnTo>
                  <a:pt x="19160" y="2414611"/>
                </a:lnTo>
                <a:lnTo>
                  <a:pt x="29088" y="2476513"/>
                </a:lnTo>
                <a:lnTo>
                  <a:pt x="42314" y="2533801"/>
                </a:lnTo>
                <a:lnTo>
                  <a:pt x="58518" y="2596998"/>
                </a:lnTo>
                <a:lnTo>
                  <a:pt x="68147" y="2658772"/>
                </a:lnTo>
                <a:lnTo>
                  <a:pt x="87541" y="2721181"/>
                </a:lnTo>
                <a:lnTo>
                  <a:pt x="111354" y="2775919"/>
                </a:lnTo>
                <a:lnTo>
                  <a:pt x="134447" y="2839379"/>
                </a:lnTo>
                <a:lnTo>
                  <a:pt x="158835" y="2887755"/>
                </a:lnTo>
                <a:lnTo>
                  <a:pt x="186183" y="2936175"/>
                </a:lnTo>
                <a:lnTo>
                  <a:pt x="229455" y="2992285"/>
                </a:lnTo>
                <a:lnTo>
                  <a:pt x="274841" y="3031765"/>
                </a:lnTo>
                <a:lnTo>
                  <a:pt x="295287" y="3046172"/>
                </a:lnTo>
                <a:lnTo>
                  <a:pt x="319192" y="3054135"/>
                </a:lnTo>
                <a:lnTo>
                  <a:pt x="345414" y="3056505"/>
                </a:lnTo>
                <a:lnTo>
                  <a:pt x="408727" y="3045479"/>
                </a:lnTo>
                <a:lnTo>
                  <a:pt x="436049" y="3030057"/>
                </a:lnTo>
                <a:lnTo>
                  <a:pt x="486159" y="2975453"/>
                </a:lnTo>
                <a:lnTo>
                  <a:pt x="523925" y="2918624"/>
                </a:lnTo>
                <a:lnTo>
                  <a:pt x="552929" y="2864094"/>
                </a:lnTo>
                <a:lnTo>
                  <a:pt x="579493" y="2810618"/>
                </a:lnTo>
                <a:lnTo>
                  <a:pt x="592192" y="2760297"/>
                </a:lnTo>
                <a:lnTo>
                  <a:pt x="606963" y="2704458"/>
                </a:lnTo>
                <a:lnTo>
                  <a:pt x="616448" y="2659952"/>
                </a:lnTo>
                <a:lnTo>
                  <a:pt x="620949" y="2599972"/>
                </a:lnTo>
                <a:lnTo>
                  <a:pt x="629171" y="2547495"/>
                </a:lnTo>
                <a:lnTo>
                  <a:pt x="635651" y="2504558"/>
                </a:lnTo>
                <a:lnTo>
                  <a:pt x="639310" y="2458178"/>
                </a:lnTo>
                <a:lnTo>
                  <a:pt x="641371" y="2395388"/>
                </a:lnTo>
                <a:lnTo>
                  <a:pt x="642067" y="2332249"/>
                </a:lnTo>
                <a:lnTo>
                  <a:pt x="642187" y="2272158"/>
                </a:lnTo>
                <a:lnTo>
                  <a:pt x="642223" y="2219258"/>
                </a:lnTo>
                <a:lnTo>
                  <a:pt x="641065" y="2159461"/>
                </a:lnTo>
                <a:lnTo>
                  <a:pt x="635002" y="2113206"/>
                </a:lnTo>
                <a:lnTo>
                  <a:pt x="632685" y="2052708"/>
                </a:lnTo>
                <a:lnTo>
                  <a:pt x="631999" y="2000077"/>
                </a:lnTo>
                <a:lnTo>
                  <a:pt x="630626" y="1938860"/>
                </a:lnTo>
                <a:lnTo>
                  <a:pt x="623393" y="1881242"/>
                </a:lnTo>
                <a:lnTo>
                  <a:pt x="621837" y="1829820"/>
                </a:lnTo>
                <a:lnTo>
                  <a:pt x="621472" y="1785898"/>
                </a:lnTo>
                <a:lnTo>
                  <a:pt x="621311" y="1739081"/>
                </a:lnTo>
                <a:lnTo>
                  <a:pt x="621219" y="1683453"/>
                </a:lnTo>
                <a:lnTo>
                  <a:pt x="612783" y="1623905"/>
                </a:lnTo>
                <a:lnTo>
                  <a:pt x="606530" y="1599624"/>
                </a:lnTo>
                <a:lnTo>
                  <a:pt x="609210" y="1574014"/>
                </a:lnTo>
                <a:lnTo>
                  <a:pt x="614691" y="1547034"/>
                </a:lnTo>
                <a:lnTo>
                  <a:pt x="614917" y="1491586"/>
                </a:lnTo>
                <a:lnTo>
                  <a:pt x="619325" y="1440236"/>
                </a:lnTo>
                <a:lnTo>
                  <a:pt x="617512" y="1385636"/>
                </a:lnTo>
                <a:lnTo>
                  <a:pt x="612008" y="1330157"/>
                </a:lnTo>
                <a:lnTo>
                  <a:pt x="611054" y="1276981"/>
                </a:lnTo>
                <a:lnTo>
                  <a:pt x="610772" y="1227950"/>
                </a:lnTo>
                <a:lnTo>
                  <a:pt x="610688" y="1167019"/>
                </a:lnTo>
                <a:lnTo>
                  <a:pt x="603424" y="1105519"/>
                </a:lnTo>
                <a:lnTo>
                  <a:pt x="600776" y="1043285"/>
                </a:lnTo>
                <a:lnTo>
                  <a:pt x="600317" y="984532"/>
                </a:lnTo>
                <a:lnTo>
                  <a:pt x="600181" y="928909"/>
                </a:lnTo>
                <a:lnTo>
                  <a:pt x="597022" y="876553"/>
                </a:lnTo>
                <a:lnTo>
                  <a:pt x="591796" y="816586"/>
                </a:lnTo>
                <a:lnTo>
                  <a:pt x="587128" y="763723"/>
                </a:lnTo>
                <a:lnTo>
                  <a:pt x="583820" y="737689"/>
                </a:lnTo>
                <a:lnTo>
                  <a:pt x="584989" y="683021"/>
                </a:lnTo>
                <a:lnTo>
                  <a:pt x="580822" y="625883"/>
                </a:lnTo>
                <a:lnTo>
                  <a:pt x="579587" y="564499"/>
                </a:lnTo>
                <a:lnTo>
                  <a:pt x="576102" y="511216"/>
                </a:lnTo>
                <a:lnTo>
                  <a:pt x="567660" y="463843"/>
                </a:lnTo>
                <a:lnTo>
                  <a:pt x="560869" y="405353"/>
                </a:lnTo>
                <a:lnTo>
                  <a:pt x="555738" y="352928"/>
                </a:lnTo>
                <a:lnTo>
                  <a:pt x="546808" y="305809"/>
                </a:lnTo>
                <a:lnTo>
                  <a:pt x="533311" y="243772"/>
                </a:lnTo>
                <a:lnTo>
                  <a:pt x="510974" y="183252"/>
                </a:lnTo>
                <a:lnTo>
                  <a:pt x="484032" y="131956"/>
                </a:lnTo>
                <a:lnTo>
                  <a:pt x="456180" y="88288"/>
                </a:lnTo>
                <a:lnTo>
                  <a:pt x="399462" y="28019"/>
                </a:lnTo>
                <a:lnTo>
                  <a:pt x="362724" y="7808"/>
                </a:lnTo>
                <a:lnTo>
                  <a:pt x="322203" y="0"/>
                </a:lnTo>
                <a:lnTo>
                  <a:pt x="274972" y="3276"/>
                </a:lnTo>
                <a:lnTo>
                  <a:pt x="229522" y="17245"/>
                </a:lnTo>
                <a:lnTo>
                  <a:pt x="206905" y="32744"/>
                </a:lnTo>
                <a:lnTo>
                  <a:pt x="155410" y="86646"/>
                </a:lnTo>
                <a:lnTo>
                  <a:pt x="138091" y="113892"/>
                </a:lnTo>
                <a:lnTo>
                  <a:pt x="121764" y="165183"/>
                </a:lnTo>
                <a:lnTo>
                  <a:pt x="105767" y="225093"/>
                </a:lnTo>
                <a:lnTo>
                  <a:pt x="94899" y="283140"/>
                </a:lnTo>
                <a:lnTo>
                  <a:pt x="84270" y="335434"/>
                </a:lnTo>
                <a:lnTo>
                  <a:pt x="64609" y="395723"/>
                </a:lnTo>
                <a:lnTo>
                  <a:pt x="39646" y="458439"/>
                </a:lnTo>
                <a:lnTo>
                  <a:pt x="10528" y="50208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5097190" y="1598222"/>
            <a:ext cx="956064" cy="1085034"/>
            <a:chOff x="5097190" y="1598222"/>
            <a:chExt cx="956064" cy="1085034"/>
          </a:xfrm>
        </p:grpSpPr>
        <p:sp>
          <p:nvSpPr>
            <p:cNvPr id="40" name="Freeform 39"/>
            <p:cNvSpPr/>
            <p:nvPr/>
          </p:nvSpPr>
          <p:spPr>
            <a:xfrm>
              <a:off x="5537989" y="1789844"/>
              <a:ext cx="21058" cy="663296"/>
            </a:xfrm>
            <a:custGeom>
              <a:avLst/>
              <a:gdLst/>
              <a:ahLst/>
              <a:cxnLst/>
              <a:rect l="0" t="0" r="0" b="0"/>
              <a:pathLst>
                <a:path w="21058" h="663296">
                  <a:moveTo>
                    <a:pt x="0" y="0"/>
                  </a:moveTo>
                  <a:lnTo>
                    <a:pt x="8334" y="52050"/>
                  </a:lnTo>
                  <a:lnTo>
                    <a:pt x="9878" y="108229"/>
                  </a:lnTo>
                  <a:lnTo>
                    <a:pt x="10336" y="163089"/>
                  </a:lnTo>
                  <a:lnTo>
                    <a:pt x="10490" y="223548"/>
                  </a:lnTo>
                  <a:lnTo>
                    <a:pt x="10521" y="280551"/>
                  </a:lnTo>
                  <a:lnTo>
                    <a:pt x="13647" y="336871"/>
                  </a:lnTo>
                  <a:lnTo>
                    <a:pt x="19593" y="398645"/>
                  </a:lnTo>
                  <a:lnTo>
                    <a:pt x="20768" y="458767"/>
                  </a:lnTo>
                  <a:lnTo>
                    <a:pt x="21000" y="515704"/>
                  </a:lnTo>
                  <a:lnTo>
                    <a:pt x="21040" y="564192"/>
                  </a:lnTo>
                  <a:lnTo>
                    <a:pt x="21052" y="616774"/>
                  </a:lnTo>
                  <a:lnTo>
                    <a:pt x="21057" y="663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097190" y="1598222"/>
              <a:ext cx="956064" cy="1085034"/>
            </a:xfrm>
            <a:custGeom>
              <a:avLst/>
              <a:gdLst/>
              <a:ahLst/>
              <a:cxnLst/>
              <a:rect l="0" t="0" r="0" b="0"/>
              <a:pathLst>
                <a:path w="956064" h="1085034">
                  <a:moveTo>
                    <a:pt x="735597" y="86337"/>
                  </a:moveTo>
                  <a:lnTo>
                    <a:pt x="716447" y="61121"/>
                  </a:lnTo>
                  <a:lnTo>
                    <a:pt x="667969" y="17679"/>
                  </a:lnTo>
                  <a:lnTo>
                    <a:pt x="617163" y="1133"/>
                  </a:lnTo>
                  <a:lnTo>
                    <a:pt x="567015" y="0"/>
                  </a:lnTo>
                  <a:lnTo>
                    <a:pt x="508148" y="2862"/>
                  </a:lnTo>
                  <a:lnTo>
                    <a:pt x="451460" y="16599"/>
                  </a:lnTo>
                  <a:lnTo>
                    <a:pt x="395202" y="35907"/>
                  </a:lnTo>
                  <a:lnTo>
                    <a:pt x="337859" y="60561"/>
                  </a:lnTo>
                  <a:lnTo>
                    <a:pt x="277659" y="98013"/>
                  </a:lnTo>
                  <a:lnTo>
                    <a:pt x="225690" y="139206"/>
                  </a:lnTo>
                  <a:lnTo>
                    <a:pt x="167847" y="199985"/>
                  </a:lnTo>
                  <a:lnTo>
                    <a:pt x="125100" y="255015"/>
                  </a:lnTo>
                  <a:lnTo>
                    <a:pt x="91267" y="314975"/>
                  </a:lnTo>
                  <a:lnTo>
                    <a:pt x="69212" y="363612"/>
                  </a:lnTo>
                  <a:lnTo>
                    <a:pt x="49029" y="410518"/>
                  </a:lnTo>
                  <a:lnTo>
                    <a:pt x="35121" y="466660"/>
                  </a:lnTo>
                  <a:lnTo>
                    <a:pt x="23591" y="522029"/>
                  </a:lnTo>
                  <a:lnTo>
                    <a:pt x="12765" y="581199"/>
                  </a:lnTo>
                  <a:lnTo>
                    <a:pt x="3319" y="636295"/>
                  </a:lnTo>
                  <a:lnTo>
                    <a:pt x="0" y="689665"/>
                  </a:lnTo>
                  <a:lnTo>
                    <a:pt x="186" y="742523"/>
                  </a:lnTo>
                  <a:lnTo>
                    <a:pt x="7130" y="794059"/>
                  </a:lnTo>
                  <a:lnTo>
                    <a:pt x="23077" y="853988"/>
                  </a:lnTo>
                  <a:lnTo>
                    <a:pt x="48410" y="910886"/>
                  </a:lnTo>
                  <a:lnTo>
                    <a:pt x="91252" y="969783"/>
                  </a:lnTo>
                  <a:lnTo>
                    <a:pt x="116911" y="998916"/>
                  </a:lnTo>
                  <a:lnTo>
                    <a:pt x="175793" y="1036964"/>
                  </a:lnTo>
                  <a:lnTo>
                    <a:pt x="230568" y="1062279"/>
                  </a:lnTo>
                  <a:lnTo>
                    <a:pt x="286448" y="1078892"/>
                  </a:lnTo>
                  <a:lnTo>
                    <a:pt x="342546" y="1085033"/>
                  </a:lnTo>
                  <a:lnTo>
                    <a:pt x="401808" y="1083126"/>
                  </a:lnTo>
                  <a:lnTo>
                    <a:pt x="463903" y="1071831"/>
                  </a:lnTo>
                  <a:lnTo>
                    <a:pt x="522399" y="1055995"/>
                  </a:lnTo>
                  <a:lnTo>
                    <a:pt x="582827" y="1024618"/>
                  </a:lnTo>
                  <a:lnTo>
                    <a:pt x="634841" y="995543"/>
                  </a:lnTo>
                  <a:lnTo>
                    <a:pt x="689005" y="951629"/>
                  </a:lnTo>
                  <a:lnTo>
                    <a:pt x="745536" y="891700"/>
                  </a:lnTo>
                  <a:lnTo>
                    <a:pt x="788123" y="838180"/>
                  </a:lnTo>
                  <a:lnTo>
                    <a:pt x="840867" y="776198"/>
                  </a:lnTo>
                  <a:lnTo>
                    <a:pt x="874588" y="714022"/>
                  </a:lnTo>
                  <a:lnTo>
                    <a:pt x="903778" y="652348"/>
                  </a:lnTo>
                  <a:lnTo>
                    <a:pt x="926486" y="589776"/>
                  </a:lnTo>
                  <a:lnTo>
                    <a:pt x="942236" y="532356"/>
                  </a:lnTo>
                  <a:lnTo>
                    <a:pt x="953493" y="472834"/>
                  </a:lnTo>
                  <a:lnTo>
                    <a:pt x="956063" y="410687"/>
                  </a:lnTo>
                  <a:lnTo>
                    <a:pt x="953295" y="369313"/>
                  </a:lnTo>
                  <a:lnTo>
                    <a:pt x="945160" y="309002"/>
                  </a:lnTo>
                  <a:lnTo>
                    <a:pt x="926341" y="251593"/>
                  </a:lnTo>
                  <a:lnTo>
                    <a:pt x="898924" y="203598"/>
                  </a:lnTo>
                  <a:lnTo>
                    <a:pt x="845146" y="149699"/>
                  </a:lnTo>
                  <a:lnTo>
                    <a:pt x="791206" y="108602"/>
                  </a:lnTo>
                  <a:lnTo>
                    <a:pt x="735490" y="79860"/>
                  </a:lnTo>
                  <a:lnTo>
                    <a:pt x="673834" y="62571"/>
                  </a:lnTo>
                  <a:lnTo>
                    <a:pt x="622671" y="51479"/>
                  </a:lnTo>
                  <a:lnTo>
                    <a:pt x="570467" y="46373"/>
                  </a:lnTo>
                  <a:lnTo>
                    <a:pt x="510000" y="51883"/>
                  </a:lnTo>
                  <a:lnTo>
                    <a:pt x="461856" y="54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509713" y="318251"/>
            <a:ext cx="2217168" cy="713542"/>
            <a:chOff x="509713" y="318251"/>
            <a:chExt cx="2217168" cy="713542"/>
          </a:xfrm>
        </p:grpSpPr>
        <p:sp>
          <p:nvSpPr>
            <p:cNvPr id="2" name="Freeform 1"/>
            <p:cNvSpPr/>
            <p:nvPr/>
          </p:nvSpPr>
          <p:spPr>
            <a:xfrm>
              <a:off x="509713" y="318251"/>
              <a:ext cx="374681" cy="552488"/>
            </a:xfrm>
            <a:custGeom>
              <a:avLst/>
              <a:gdLst/>
              <a:ahLst/>
              <a:cxnLst/>
              <a:rect l="0" t="0" r="0" b="0"/>
              <a:pathLst>
                <a:path w="374681" h="552488">
                  <a:moveTo>
                    <a:pt x="374680" y="81831"/>
                  </a:moveTo>
                  <a:lnTo>
                    <a:pt x="354437" y="37869"/>
                  </a:lnTo>
                  <a:lnTo>
                    <a:pt x="338777" y="24078"/>
                  </a:lnTo>
                  <a:lnTo>
                    <a:pt x="300128" y="5693"/>
                  </a:lnTo>
                  <a:lnTo>
                    <a:pt x="263553" y="0"/>
                  </a:lnTo>
                  <a:lnTo>
                    <a:pt x="228670" y="3903"/>
                  </a:lnTo>
                  <a:lnTo>
                    <a:pt x="171702" y="30481"/>
                  </a:lnTo>
                  <a:lnTo>
                    <a:pt x="134774" y="53748"/>
                  </a:lnTo>
                  <a:lnTo>
                    <a:pt x="80179" y="104519"/>
                  </a:lnTo>
                  <a:lnTo>
                    <a:pt x="40946" y="156546"/>
                  </a:lnTo>
                  <a:lnTo>
                    <a:pt x="10320" y="217473"/>
                  </a:lnTo>
                  <a:lnTo>
                    <a:pt x="0" y="268511"/>
                  </a:lnTo>
                  <a:lnTo>
                    <a:pt x="2531" y="326267"/>
                  </a:lnTo>
                  <a:lnTo>
                    <a:pt x="10690" y="376655"/>
                  </a:lnTo>
                  <a:lnTo>
                    <a:pt x="25097" y="435603"/>
                  </a:lnTo>
                  <a:lnTo>
                    <a:pt x="43893" y="477031"/>
                  </a:lnTo>
                  <a:lnTo>
                    <a:pt x="72338" y="510883"/>
                  </a:lnTo>
                  <a:lnTo>
                    <a:pt x="109882" y="535081"/>
                  </a:lnTo>
                  <a:lnTo>
                    <a:pt x="151812" y="549010"/>
                  </a:lnTo>
                  <a:lnTo>
                    <a:pt x="199591" y="552487"/>
                  </a:lnTo>
                  <a:lnTo>
                    <a:pt x="255130" y="543775"/>
                  </a:lnTo>
                  <a:lnTo>
                    <a:pt x="300243" y="530788"/>
                  </a:lnTo>
                  <a:lnTo>
                    <a:pt x="318590" y="517674"/>
                  </a:lnTo>
                  <a:lnTo>
                    <a:pt x="364152" y="4819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27549" y="347440"/>
              <a:ext cx="25301" cy="505369"/>
            </a:xfrm>
            <a:custGeom>
              <a:avLst/>
              <a:gdLst/>
              <a:ahLst/>
              <a:cxnLst/>
              <a:rect l="0" t="0" r="0" b="0"/>
              <a:pathLst>
                <a:path w="25301" h="505369">
                  <a:moveTo>
                    <a:pt x="14772" y="0"/>
                  </a:moveTo>
                  <a:lnTo>
                    <a:pt x="7536" y="27556"/>
                  </a:lnTo>
                  <a:lnTo>
                    <a:pt x="8013" y="86898"/>
                  </a:lnTo>
                  <a:lnTo>
                    <a:pt x="12769" y="140781"/>
                  </a:lnTo>
                  <a:lnTo>
                    <a:pt x="11059" y="191841"/>
                  </a:lnTo>
                  <a:lnTo>
                    <a:pt x="0" y="251714"/>
                  </a:lnTo>
                  <a:lnTo>
                    <a:pt x="1166" y="302569"/>
                  </a:lnTo>
                  <a:lnTo>
                    <a:pt x="3332" y="354682"/>
                  </a:lnTo>
                  <a:lnTo>
                    <a:pt x="4063" y="416288"/>
                  </a:lnTo>
                  <a:lnTo>
                    <a:pt x="7327" y="470398"/>
                  </a:lnTo>
                  <a:lnTo>
                    <a:pt x="12633" y="489826"/>
                  </a:lnTo>
                  <a:lnTo>
                    <a:pt x="2530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41040" y="600124"/>
              <a:ext cx="172732" cy="235283"/>
            </a:xfrm>
            <a:custGeom>
              <a:avLst/>
              <a:gdLst/>
              <a:ahLst/>
              <a:cxnLst/>
              <a:rect l="0" t="0" r="0" b="0"/>
              <a:pathLst>
                <a:path w="172732" h="235283">
                  <a:moveTo>
                    <a:pt x="17094" y="10528"/>
                  </a:moveTo>
                  <a:lnTo>
                    <a:pt x="306" y="66743"/>
                  </a:lnTo>
                  <a:lnTo>
                    <a:pt x="0" y="125314"/>
                  </a:lnTo>
                  <a:lnTo>
                    <a:pt x="5269" y="182291"/>
                  </a:lnTo>
                  <a:lnTo>
                    <a:pt x="17360" y="218958"/>
                  </a:lnTo>
                  <a:lnTo>
                    <a:pt x="25460" y="226691"/>
                  </a:lnTo>
                  <a:lnTo>
                    <a:pt x="46939" y="235282"/>
                  </a:lnTo>
                  <a:lnTo>
                    <a:pt x="72083" y="232861"/>
                  </a:lnTo>
                  <a:lnTo>
                    <a:pt x="96516" y="223987"/>
                  </a:lnTo>
                  <a:lnTo>
                    <a:pt x="115174" y="212243"/>
                  </a:lnTo>
                  <a:lnTo>
                    <a:pt x="138832" y="181300"/>
                  </a:lnTo>
                  <a:lnTo>
                    <a:pt x="163425" y="123527"/>
                  </a:lnTo>
                  <a:lnTo>
                    <a:pt x="172731" y="69634"/>
                  </a:lnTo>
                  <a:lnTo>
                    <a:pt x="166387" y="17619"/>
                  </a:lnTo>
                  <a:lnTo>
                    <a:pt x="1644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81852" y="579067"/>
              <a:ext cx="203013" cy="224035"/>
            </a:xfrm>
            <a:custGeom>
              <a:avLst/>
              <a:gdLst/>
              <a:ahLst/>
              <a:cxnLst/>
              <a:rect l="0" t="0" r="0" b="0"/>
              <a:pathLst>
                <a:path w="203013" h="224035">
                  <a:moveTo>
                    <a:pt x="123723" y="0"/>
                  </a:moveTo>
                  <a:lnTo>
                    <a:pt x="61630" y="5589"/>
                  </a:lnTo>
                  <a:lnTo>
                    <a:pt x="29286" y="14654"/>
                  </a:lnTo>
                  <a:lnTo>
                    <a:pt x="11171" y="27570"/>
                  </a:lnTo>
                  <a:lnTo>
                    <a:pt x="3065" y="35927"/>
                  </a:lnTo>
                  <a:lnTo>
                    <a:pt x="0" y="45009"/>
                  </a:lnTo>
                  <a:lnTo>
                    <a:pt x="2834" y="64457"/>
                  </a:lnTo>
                  <a:lnTo>
                    <a:pt x="8035" y="72217"/>
                  </a:lnTo>
                  <a:lnTo>
                    <a:pt x="23173" y="83959"/>
                  </a:lnTo>
                  <a:lnTo>
                    <a:pt x="51426" y="97146"/>
                  </a:lnTo>
                  <a:lnTo>
                    <a:pt x="114303" y="104213"/>
                  </a:lnTo>
                  <a:lnTo>
                    <a:pt x="140593" y="107148"/>
                  </a:lnTo>
                  <a:lnTo>
                    <a:pt x="163976" y="116252"/>
                  </a:lnTo>
                  <a:lnTo>
                    <a:pt x="191282" y="140120"/>
                  </a:lnTo>
                  <a:lnTo>
                    <a:pt x="200542" y="162491"/>
                  </a:lnTo>
                  <a:lnTo>
                    <a:pt x="203012" y="175008"/>
                  </a:lnTo>
                  <a:lnTo>
                    <a:pt x="199516" y="195154"/>
                  </a:lnTo>
                  <a:lnTo>
                    <a:pt x="195309" y="203802"/>
                  </a:lnTo>
                  <a:lnTo>
                    <a:pt x="181275" y="216531"/>
                  </a:lnTo>
                  <a:lnTo>
                    <a:pt x="172620" y="221563"/>
                  </a:lnTo>
                  <a:lnTo>
                    <a:pt x="153643" y="224034"/>
                  </a:lnTo>
                  <a:lnTo>
                    <a:pt x="91991" y="209903"/>
                  </a:lnTo>
                  <a:lnTo>
                    <a:pt x="60552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00331" y="357968"/>
              <a:ext cx="52643" cy="463255"/>
            </a:xfrm>
            <a:custGeom>
              <a:avLst/>
              <a:gdLst/>
              <a:ahLst/>
              <a:cxnLst/>
              <a:rect l="0" t="0" r="0" b="0"/>
              <a:pathLst>
                <a:path w="52643" h="463255">
                  <a:moveTo>
                    <a:pt x="52642" y="0"/>
                  </a:moveTo>
                  <a:lnTo>
                    <a:pt x="49523" y="48931"/>
                  </a:lnTo>
                  <a:lnTo>
                    <a:pt x="44309" y="96777"/>
                  </a:lnTo>
                  <a:lnTo>
                    <a:pt x="36958" y="154167"/>
                  </a:lnTo>
                  <a:lnTo>
                    <a:pt x="33178" y="205167"/>
                  </a:lnTo>
                  <a:lnTo>
                    <a:pt x="26468" y="259142"/>
                  </a:lnTo>
                  <a:lnTo>
                    <a:pt x="17071" y="312180"/>
                  </a:lnTo>
                  <a:lnTo>
                    <a:pt x="10651" y="374098"/>
                  </a:lnTo>
                  <a:lnTo>
                    <a:pt x="2451" y="428269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73989" y="499302"/>
              <a:ext cx="284271" cy="27123"/>
            </a:xfrm>
            <a:custGeom>
              <a:avLst/>
              <a:gdLst/>
              <a:ahLst/>
              <a:cxnLst/>
              <a:rect l="0" t="0" r="0" b="0"/>
              <a:pathLst>
                <a:path w="284271" h="27123">
                  <a:moveTo>
                    <a:pt x="284270" y="6065"/>
                  </a:moveTo>
                  <a:lnTo>
                    <a:pt x="241578" y="2946"/>
                  </a:lnTo>
                  <a:lnTo>
                    <a:pt x="218502" y="0"/>
                  </a:lnTo>
                  <a:lnTo>
                    <a:pt x="156028" y="4521"/>
                  </a:lnTo>
                  <a:lnTo>
                    <a:pt x="92952" y="11349"/>
                  </a:lnTo>
                  <a:lnTo>
                    <a:pt x="37772" y="16728"/>
                  </a:lnTo>
                  <a:lnTo>
                    <a:pt x="0" y="27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97840" y="562484"/>
              <a:ext cx="186762" cy="216625"/>
            </a:xfrm>
            <a:custGeom>
              <a:avLst/>
              <a:gdLst/>
              <a:ahLst/>
              <a:cxnLst/>
              <a:rect l="0" t="0" r="0" b="0"/>
              <a:pathLst>
                <a:path w="186762" h="216625">
                  <a:moveTo>
                    <a:pt x="18305" y="90282"/>
                  </a:moveTo>
                  <a:lnTo>
                    <a:pt x="76922" y="90282"/>
                  </a:lnTo>
                  <a:lnTo>
                    <a:pt x="129926" y="89113"/>
                  </a:lnTo>
                  <a:lnTo>
                    <a:pt x="163292" y="80707"/>
                  </a:lnTo>
                  <a:lnTo>
                    <a:pt x="180619" y="70039"/>
                  </a:lnTo>
                  <a:lnTo>
                    <a:pt x="185006" y="61579"/>
                  </a:lnTo>
                  <a:lnTo>
                    <a:pt x="186761" y="39701"/>
                  </a:lnTo>
                  <a:lnTo>
                    <a:pt x="183251" y="29655"/>
                  </a:lnTo>
                  <a:lnTo>
                    <a:pt x="169993" y="12254"/>
                  </a:lnTo>
                  <a:lnTo>
                    <a:pt x="149283" y="2961"/>
                  </a:lnTo>
                  <a:lnTo>
                    <a:pt x="125650" y="0"/>
                  </a:lnTo>
                  <a:lnTo>
                    <a:pt x="103448" y="2584"/>
                  </a:lnTo>
                  <a:lnTo>
                    <a:pt x="71219" y="16204"/>
                  </a:lnTo>
                  <a:lnTo>
                    <a:pt x="45031" y="35058"/>
                  </a:lnTo>
                  <a:lnTo>
                    <a:pt x="16392" y="70795"/>
                  </a:lnTo>
                  <a:lnTo>
                    <a:pt x="3440" y="102446"/>
                  </a:lnTo>
                  <a:lnTo>
                    <a:pt x="0" y="127664"/>
                  </a:lnTo>
                  <a:lnTo>
                    <a:pt x="4710" y="151350"/>
                  </a:lnTo>
                  <a:lnTo>
                    <a:pt x="20516" y="181296"/>
                  </a:lnTo>
                  <a:lnTo>
                    <a:pt x="26798" y="189563"/>
                  </a:lnTo>
                  <a:lnTo>
                    <a:pt x="46256" y="201867"/>
                  </a:lnTo>
                  <a:lnTo>
                    <a:pt x="80399" y="212252"/>
                  </a:lnTo>
                  <a:lnTo>
                    <a:pt x="113061" y="216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89886" y="579067"/>
              <a:ext cx="94757" cy="222400"/>
            </a:xfrm>
            <a:custGeom>
              <a:avLst/>
              <a:gdLst/>
              <a:ahLst/>
              <a:cxnLst/>
              <a:rect l="0" t="0" r="0" b="0"/>
              <a:pathLst>
                <a:path w="94757" h="222400">
                  <a:moveTo>
                    <a:pt x="0" y="84228"/>
                  </a:moveTo>
                  <a:lnTo>
                    <a:pt x="5589" y="146320"/>
                  </a:lnTo>
                  <a:lnTo>
                    <a:pt x="12997" y="208233"/>
                  </a:lnTo>
                  <a:lnTo>
                    <a:pt x="16305" y="222399"/>
                  </a:lnTo>
                  <a:lnTo>
                    <a:pt x="12016" y="190246"/>
                  </a:lnTo>
                  <a:lnTo>
                    <a:pt x="5233" y="133506"/>
                  </a:lnTo>
                  <a:lnTo>
                    <a:pt x="1550" y="91290"/>
                  </a:lnTo>
                  <a:lnTo>
                    <a:pt x="6928" y="66310"/>
                  </a:lnTo>
                  <a:lnTo>
                    <a:pt x="23109" y="35635"/>
                  </a:lnTo>
                  <a:lnTo>
                    <a:pt x="37177" y="20517"/>
                  </a:lnTo>
                  <a:lnTo>
                    <a:pt x="63658" y="659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71991" y="631709"/>
              <a:ext cx="17937" cy="168457"/>
            </a:xfrm>
            <a:custGeom>
              <a:avLst/>
              <a:gdLst/>
              <a:ahLst/>
              <a:cxnLst/>
              <a:rect l="0" t="0" r="0" b="0"/>
              <a:pathLst>
                <a:path w="17937" h="168457">
                  <a:moveTo>
                    <a:pt x="17936" y="0"/>
                  </a:moveTo>
                  <a:lnTo>
                    <a:pt x="3465" y="33622"/>
                  </a:lnTo>
                  <a:lnTo>
                    <a:pt x="0" y="73003"/>
                  </a:lnTo>
                  <a:lnTo>
                    <a:pt x="8717" y="131881"/>
                  </a:lnTo>
                  <a:lnTo>
                    <a:pt x="17936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79399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05741" y="604908"/>
              <a:ext cx="157928" cy="195258"/>
            </a:xfrm>
            <a:custGeom>
              <a:avLst/>
              <a:gdLst/>
              <a:ahLst/>
              <a:cxnLst/>
              <a:rect l="0" t="0" r="0" b="0"/>
              <a:pathLst>
                <a:path w="157928" h="195258">
                  <a:moveTo>
                    <a:pt x="0" y="79444"/>
                  </a:moveTo>
                  <a:lnTo>
                    <a:pt x="5589" y="141537"/>
                  </a:lnTo>
                  <a:lnTo>
                    <a:pt x="9552" y="182393"/>
                  </a:lnTo>
                  <a:lnTo>
                    <a:pt x="9272" y="124029"/>
                  </a:lnTo>
                  <a:lnTo>
                    <a:pt x="4437" y="90705"/>
                  </a:lnTo>
                  <a:lnTo>
                    <a:pt x="15084" y="37426"/>
                  </a:lnTo>
                  <a:lnTo>
                    <a:pt x="30465" y="11362"/>
                  </a:lnTo>
                  <a:lnTo>
                    <a:pt x="39027" y="5980"/>
                  </a:lnTo>
                  <a:lnTo>
                    <a:pt x="61019" y="0"/>
                  </a:lnTo>
                  <a:lnTo>
                    <a:pt x="71095" y="745"/>
                  </a:lnTo>
                  <a:lnTo>
                    <a:pt x="88529" y="7812"/>
                  </a:lnTo>
                  <a:lnTo>
                    <a:pt x="111498" y="30533"/>
                  </a:lnTo>
                  <a:lnTo>
                    <a:pt x="144173" y="79935"/>
                  </a:lnTo>
                  <a:lnTo>
                    <a:pt x="151814" y="101889"/>
                  </a:lnTo>
                  <a:lnTo>
                    <a:pt x="156719" y="154111"/>
                  </a:lnTo>
                  <a:lnTo>
                    <a:pt x="157927" y="1952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21554" y="611037"/>
              <a:ext cx="262531" cy="420756"/>
            </a:xfrm>
            <a:custGeom>
              <a:avLst/>
              <a:gdLst/>
              <a:ahLst/>
              <a:cxnLst/>
              <a:rect l="0" t="0" r="0" b="0"/>
              <a:pathLst>
                <a:path w="262531" h="420756">
                  <a:moveTo>
                    <a:pt x="221099" y="157543"/>
                  </a:moveTo>
                  <a:lnTo>
                    <a:pt x="235753" y="113580"/>
                  </a:lnTo>
                  <a:lnTo>
                    <a:pt x="234669" y="77706"/>
                  </a:lnTo>
                  <a:lnTo>
                    <a:pt x="222653" y="26002"/>
                  </a:lnTo>
                  <a:lnTo>
                    <a:pt x="211651" y="7054"/>
                  </a:lnTo>
                  <a:lnTo>
                    <a:pt x="203102" y="2234"/>
                  </a:lnTo>
                  <a:lnTo>
                    <a:pt x="181124" y="0"/>
                  </a:lnTo>
                  <a:lnTo>
                    <a:pt x="158878" y="9145"/>
                  </a:lnTo>
                  <a:lnTo>
                    <a:pt x="121591" y="38022"/>
                  </a:lnTo>
                  <a:lnTo>
                    <a:pt x="109413" y="58409"/>
                  </a:lnTo>
                  <a:lnTo>
                    <a:pt x="102440" y="81898"/>
                  </a:lnTo>
                  <a:lnTo>
                    <a:pt x="104679" y="141819"/>
                  </a:lnTo>
                  <a:lnTo>
                    <a:pt x="111255" y="162643"/>
                  </a:lnTo>
                  <a:lnTo>
                    <a:pt x="116284" y="171471"/>
                  </a:lnTo>
                  <a:lnTo>
                    <a:pt x="134350" y="184400"/>
                  </a:lnTo>
                  <a:lnTo>
                    <a:pt x="156807" y="191706"/>
                  </a:lnTo>
                  <a:lnTo>
                    <a:pt x="178487" y="191054"/>
                  </a:lnTo>
                  <a:lnTo>
                    <a:pt x="196701" y="183745"/>
                  </a:lnTo>
                  <a:lnTo>
                    <a:pt x="212595" y="171528"/>
                  </a:lnTo>
                  <a:lnTo>
                    <a:pt x="233527" y="144919"/>
                  </a:lnTo>
                  <a:lnTo>
                    <a:pt x="243390" y="125026"/>
                  </a:lnTo>
                  <a:lnTo>
                    <a:pt x="246488" y="122997"/>
                  </a:lnTo>
                  <a:lnTo>
                    <a:pt x="248553" y="126323"/>
                  </a:lnTo>
                  <a:lnTo>
                    <a:pt x="253310" y="177911"/>
                  </a:lnTo>
                  <a:lnTo>
                    <a:pt x="260910" y="234919"/>
                  </a:lnTo>
                  <a:lnTo>
                    <a:pt x="262530" y="284974"/>
                  </a:lnTo>
                  <a:lnTo>
                    <a:pt x="260569" y="317124"/>
                  </a:lnTo>
                  <a:lnTo>
                    <a:pt x="246312" y="353785"/>
                  </a:lnTo>
                  <a:lnTo>
                    <a:pt x="233864" y="371883"/>
                  </a:lnTo>
                  <a:lnTo>
                    <a:pt x="217413" y="384606"/>
                  </a:lnTo>
                  <a:lnTo>
                    <a:pt x="160735" y="406116"/>
                  </a:lnTo>
                  <a:lnTo>
                    <a:pt x="110129" y="417517"/>
                  </a:lnTo>
                  <a:lnTo>
                    <a:pt x="58367" y="419796"/>
                  </a:lnTo>
                  <a:lnTo>
                    <a:pt x="0" y="4207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63295" y="884393"/>
              <a:ext cx="2063586" cy="63172"/>
            </a:xfrm>
            <a:custGeom>
              <a:avLst/>
              <a:gdLst/>
              <a:ahLst/>
              <a:cxnLst/>
              <a:rect l="0" t="0" r="0" b="0"/>
              <a:pathLst>
                <a:path w="2063586" h="63172">
                  <a:moveTo>
                    <a:pt x="2063585" y="0"/>
                  </a:moveTo>
                  <a:lnTo>
                    <a:pt x="2014655" y="0"/>
                  </a:lnTo>
                  <a:lnTo>
                    <a:pt x="1963690" y="0"/>
                  </a:lnTo>
                  <a:lnTo>
                    <a:pt x="1901015" y="0"/>
                  </a:lnTo>
                  <a:lnTo>
                    <a:pt x="1843061" y="3120"/>
                  </a:lnTo>
                  <a:lnTo>
                    <a:pt x="1786448" y="9065"/>
                  </a:lnTo>
                  <a:lnTo>
                    <a:pt x="1727487" y="10095"/>
                  </a:lnTo>
                  <a:lnTo>
                    <a:pt x="1674922" y="10400"/>
                  </a:lnTo>
                  <a:lnTo>
                    <a:pt x="1615239" y="10503"/>
                  </a:lnTo>
                  <a:lnTo>
                    <a:pt x="1558389" y="13643"/>
                  </a:lnTo>
                  <a:lnTo>
                    <a:pt x="1496510" y="19593"/>
                  </a:lnTo>
                  <a:lnTo>
                    <a:pt x="1445307" y="20623"/>
                  </a:lnTo>
                  <a:lnTo>
                    <a:pt x="1382839" y="20972"/>
                  </a:lnTo>
                  <a:lnTo>
                    <a:pt x="1332599" y="21032"/>
                  </a:lnTo>
                  <a:lnTo>
                    <a:pt x="1281837" y="21050"/>
                  </a:lnTo>
                  <a:lnTo>
                    <a:pt x="1219051" y="21056"/>
                  </a:lnTo>
                  <a:lnTo>
                    <a:pt x="1167995" y="21057"/>
                  </a:lnTo>
                  <a:lnTo>
                    <a:pt x="1115823" y="21057"/>
                  </a:lnTo>
                  <a:lnTo>
                    <a:pt x="1060200" y="17938"/>
                  </a:lnTo>
                  <a:lnTo>
                    <a:pt x="1002385" y="12724"/>
                  </a:lnTo>
                  <a:lnTo>
                    <a:pt x="948210" y="14299"/>
                  </a:lnTo>
                  <a:lnTo>
                    <a:pt x="895113" y="19055"/>
                  </a:lnTo>
                  <a:lnTo>
                    <a:pt x="842336" y="20464"/>
                  </a:lnTo>
                  <a:lnTo>
                    <a:pt x="789654" y="20882"/>
                  </a:lnTo>
                  <a:lnTo>
                    <a:pt x="740119" y="24125"/>
                  </a:lnTo>
                  <a:lnTo>
                    <a:pt x="692687" y="29375"/>
                  </a:lnTo>
                  <a:lnTo>
                    <a:pt x="641588" y="30931"/>
                  </a:lnTo>
                  <a:lnTo>
                    <a:pt x="586284" y="31392"/>
                  </a:lnTo>
                  <a:lnTo>
                    <a:pt x="528563" y="31528"/>
                  </a:lnTo>
                  <a:lnTo>
                    <a:pt x="474416" y="34688"/>
                  </a:lnTo>
                  <a:lnTo>
                    <a:pt x="418208" y="39914"/>
                  </a:lnTo>
                  <a:lnTo>
                    <a:pt x="360220" y="41462"/>
                  </a:lnTo>
                  <a:lnTo>
                    <a:pt x="302874" y="41921"/>
                  </a:lnTo>
                  <a:lnTo>
                    <a:pt x="244548" y="45177"/>
                  </a:lnTo>
                  <a:lnTo>
                    <a:pt x="190222" y="50431"/>
                  </a:lnTo>
                  <a:lnTo>
                    <a:pt x="133961" y="51987"/>
                  </a:lnTo>
                  <a:lnTo>
                    <a:pt x="79076" y="55568"/>
                  </a:lnTo>
                  <a:lnTo>
                    <a:pt x="36298" y="6091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874279" y="357968"/>
            <a:ext cx="5340635" cy="488228"/>
            <a:chOff x="2874279" y="357968"/>
            <a:chExt cx="5340635" cy="488228"/>
          </a:xfrm>
        </p:grpSpPr>
        <p:sp>
          <p:nvSpPr>
            <p:cNvPr id="16" name="Freeform 15"/>
            <p:cNvSpPr/>
            <p:nvPr/>
          </p:nvSpPr>
          <p:spPr>
            <a:xfrm>
              <a:off x="2874279" y="61065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95336" y="7685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17085" y="431668"/>
              <a:ext cx="309223" cy="414528"/>
            </a:xfrm>
            <a:custGeom>
              <a:avLst/>
              <a:gdLst/>
              <a:ahLst/>
              <a:cxnLst/>
              <a:rect l="0" t="0" r="0" b="0"/>
              <a:pathLst>
                <a:path w="309223" h="414528">
                  <a:moveTo>
                    <a:pt x="9878" y="63171"/>
                  </a:moveTo>
                  <a:lnTo>
                    <a:pt x="2643" y="90727"/>
                  </a:lnTo>
                  <a:lnTo>
                    <a:pt x="0" y="146950"/>
                  </a:lnTo>
                  <a:lnTo>
                    <a:pt x="5067" y="203462"/>
                  </a:lnTo>
                  <a:lnTo>
                    <a:pt x="17334" y="258515"/>
                  </a:lnTo>
                  <a:lnTo>
                    <a:pt x="34502" y="320825"/>
                  </a:lnTo>
                  <a:lnTo>
                    <a:pt x="49664" y="366230"/>
                  </a:lnTo>
                  <a:lnTo>
                    <a:pt x="61096" y="383477"/>
                  </a:lnTo>
                  <a:lnTo>
                    <a:pt x="77095" y="395822"/>
                  </a:lnTo>
                  <a:lnTo>
                    <a:pt x="115963" y="413279"/>
                  </a:lnTo>
                  <a:lnTo>
                    <a:pt x="139695" y="414527"/>
                  </a:lnTo>
                  <a:lnTo>
                    <a:pt x="152575" y="413221"/>
                  </a:lnTo>
                  <a:lnTo>
                    <a:pt x="176244" y="402413"/>
                  </a:lnTo>
                  <a:lnTo>
                    <a:pt x="238202" y="355054"/>
                  </a:lnTo>
                  <a:lnTo>
                    <a:pt x="268929" y="309690"/>
                  </a:lnTo>
                  <a:lnTo>
                    <a:pt x="289123" y="254499"/>
                  </a:lnTo>
                  <a:lnTo>
                    <a:pt x="304377" y="191605"/>
                  </a:lnTo>
                  <a:lnTo>
                    <a:pt x="309222" y="162366"/>
                  </a:lnTo>
                  <a:lnTo>
                    <a:pt x="305921" y="105469"/>
                  </a:lnTo>
                  <a:lnTo>
                    <a:pt x="299333" y="54758"/>
                  </a:lnTo>
                  <a:lnTo>
                    <a:pt x="2730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82476" y="558010"/>
              <a:ext cx="184500" cy="216793"/>
            </a:xfrm>
            <a:custGeom>
              <a:avLst/>
              <a:gdLst/>
              <a:ahLst/>
              <a:cxnLst/>
              <a:rect l="0" t="0" r="0" b="0"/>
              <a:pathLst>
                <a:path w="184500" h="216793">
                  <a:moveTo>
                    <a:pt x="107741" y="0"/>
                  </a:moveTo>
                  <a:lnTo>
                    <a:pt x="65050" y="3119"/>
                  </a:lnTo>
                  <a:lnTo>
                    <a:pt x="33870" y="14572"/>
                  </a:lnTo>
                  <a:lnTo>
                    <a:pt x="23399" y="20243"/>
                  </a:lnTo>
                  <a:lnTo>
                    <a:pt x="8645" y="35903"/>
                  </a:lnTo>
                  <a:lnTo>
                    <a:pt x="3072" y="44992"/>
                  </a:lnTo>
                  <a:lnTo>
                    <a:pt x="0" y="64450"/>
                  </a:lnTo>
                  <a:lnTo>
                    <a:pt x="819" y="74552"/>
                  </a:lnTo>
                  <a:lnTo>
                    <a:pt x="6044" y="81287"/>
                  </a:lnTo>
                  <a:lnTo>
                    <a:pt x="24328" y="88770"/>
                  </a:lnTo>
                  <a:lnTo>
                    <a:pt x="80260" y="94744"/>
                  </a:lnTo>
                  <a:lnTo>
                    <a:pt x="138481" y="109255"/>
                  </a:lnTo>
                  <a:lnTo>
                    <a:pt x="165072" y="125048"/>
                  </a:lnTo>
                  <a:lnTo>
                    <a:pt x="177285" y="140975"/>
                  </a:lnTo>
                  <a:lnTo>
                    <a:pt x="182180" y="150135"/>
                  </a:lnTo>
                  <a:lnTo>
                    <a:pt x="184499" y="169672"/>
                  </a:lnTo>
                  <a:lnTo>
                    <a:pt x="183480" y="179795"/>
                  </a:lnTo>
                  <a:lnTo>
                    <a:pt x="178121" y="188883"/>
                  </a:lnTo>
                  <a:lnTo>
                    <a:pt x="159688" y="205221"/>
                  </a:lnTo>
                  <a:lnTo>
                    <a:pt x="135898" y="214042"/>
                  </a:lnTo>
                  <a:lnTo>
                    <a:pt x="110897" y="216792"/>
                  </a:lnTo>
                  <a:lnTo>
                    <a:pt x="55099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33625" y="584453"/>
              <a:ext cx="138040" cy="184128"/>
            </a:xfrm>
            <a:custGeom>
              <a:avLst/>
              <a:gdLst/>
              <a:ahLst/>
              <a:cxnLst/>
              <a:rect l="0" t="0" r="0" b="0"/>
              <a:pathLst>
                <a:path w="138040" h="184128">
                  <a:moveTo>
                    <a:pt x="14520" y="57785"/>
                  </a:moveTo>
                  <a:lnTo>
                    <a:pt x="73137" y="57785"/>
                  </a:lnTo>
                  <a:lnTo>
                    <a:pt x="107927" y="52196"/>
                  </a:lnTo>
                  <a:lnTo>
                    <a:pt x="134873" y="37541"/>
                  </a:lnTo>
                  <a:lnTo>
                    <a:pt x="138039" y="30251"/>
                  </a:lnTo>
                  <a:lnTo>
                    <a:pt x="137810" y="21882"/>
                  </a:lnTo>
                  <a:lnTo>
                    <a:pt x="135318" y="12792"/>
                  </a:lnTo>
                  <a:lnTo>
                    <a:pt x="128977" y="6733"/>
                  </a:lnTo>
                  <a:lnTo>
                    <a:pt x="109453" y="0"/>
                  </a:lnTo>
                  <a:lnTo>
                    <a:pt x="77743" y="1799"/>
                  </a:lnTo>
                  <a:lnTo>
                    <a:pt x="59777" y="9896"/>
                  </a:lnTo>
                  <a:lnTo>
                    <a:pt x="43993" y="22463"/>
                  </a:lnTo>
                  <a:lnTo>
                    <a:pt x="23122" y="49269"/>
                  </a:lnTo>
                  <a:lnTo>
                    <a:pt x="1152" y="100164"/>
                  </a:lnTo>
                  <a:lnTo>
                    <a:pt x="0" y="121074"/>
                  </a:lnTo>
                  <a:lnTo>
                    <a:pt x="1330" y="131563"/>
                  </a:lnTo>
                  <a:lnTo>
                    <a:pt x="12167" y="149457"/>
                  </a:lnTo>
                  <a:lnTo>
                    <a:pt x="19970" y="157504"/>
                  </a:lnTo>
                  <a:lnTo>
                    <a:pt x="41119" y="166445"/>
                  </a:lnTo>
                  <a:lnTo>
                    <a:pt x="69974" y="174598"/>
                  </a:lnTo>
                  <a:lnTo>
                    <a:pt x="88219" y="184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18871" y="451889"/>
              <a:ext cx="166187" cy="367470"/>
            </a:xfrm>
            <a:custGeom>
              <a:avLst/>
              <a:gdLst/>
              <a:ahLst/>
              <a:cxnLst/>
              <a:rect l="0" t="0" r="0" b="0"/>
              <a:pathLst>
                <a:path w="166187" h="367470">
                  <a:moveTo>
                    <a:pt x="103015" y="221934"/>
                  </a:moveTo>
                  <a:lnTo>
                    <a:pt x="108604" y="205167"/>
                  </a:lnTo>
                  <a:lnTo>
                    <a:pt x="107911" y="197888"/>
                  </a:lnTo>
                  <a:lnTo>
                    <a:pt x="100901" y="183561"/>
                  </a:lnTo>
                  <a:lnTo>
                    <a:pt x="94587" y="179974"/>
                  </a:lnTo>
                  <a:lnTo>
                    <a:pt x="78212" y="179109"/>
                  </a:lnTo>
                  <a:lnTo>
                    <a:pt x="62356" y="185743"/>
                  </a:lnTo>
                  <a:lnTo>
                    <a:pt x="47509" y="197661"/>
                  </a:lnTo>
                  <a:lnTo>
                    <a:pt x="27167" y="224101"/>
                  </a:lnTo>
                  <a:lnTo>
                    <a:pt x="5390" y="274862"/>
                  </a:lnTo>
                  <a:lnTo>
                    <a:pt x="0" y="311836"/>
                  </a:lnTo>
                  <a:lnTo>
                    <a:pt x="4977" y="332471"/>
                  </a:lnTo>
                  <a:lnTo>
                    <a:pt x="16159" y="349440"/>
                  </a:lnTo>
                  <a:lnTo>
                    <a:pt x="32826" y="364781"/>
                  </a:lnTo>
                  <a:lnTo>
                    <a:pt x="41015" y="367469"/>
                  </a:lnTo>
                  <a:lnTo>
                    <a:pt x="48813" y="366920"/>
                  </a:lnTo>
                  <a:lnTo>
                    <a:pt x="56352" y="364215"/>
                  </a:lnTo>
                  <a:lnTo>
                    <a:pt x="70967" y="351851"/>
                  </a:lnTo>
                  <a:lnTo>
                    <a:pt x="99414" y="315317"/>
                  </a:lnTo>
                  <a:lnTo>
                    <a:pt x="114946" y="279109"/>
                  </a:lnTo>
                  <a:lnTo>
                    <a:pt x="122269" y="216547"/>
                  </a:lnTo>
                  <a:lnTo>
                    <a:pt x="123538" y="165226"/>
                  </a:lnTo>
                  <a:lnTo>
                    <a:pt x="122744" y="114145"/>
                  </a:lnTo>
                  <a:lnTo>
                    <a:pt x="112588" y="54370"/>
                  </a:lnTo>
                  <a:lnTo>
                    <a:pt x="99317" y="3092"/>
                  </a:lnTo>
                  <a:lnTo>
                    <a:pt x="97040" y="0"/>
                  </a:lnTo>
                  <a:lnTo>
                    <a:pt x="95522" y="2618"/>
                  </a:lnTo>
                  <a:lnTo>
                    <a:pt x="92753" y="66012"/>
                  </a:lnTo>
                  <a:lnTo>
                    <a:pt x="98128" y="120555"/>
                  </a:lnTo>
                  <a:lnTo>
                    <a:pt x="110455" y="175219"/>
                  </a:lnTo>
                  <a:lnTo>
                    <a:pt x="127637" y="237446"/>
                  </a:lnTo>
                  <a:lnTo>
                    <a:pt x="153469" y="288665"/>
                  </a:lnTo>
                  <a:lnTo>
                    <a:pt x="166186" y="3061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19611" y="610652"/>
              <a:ext cx="212550" cy="183461"/>
            </a:xfrm>
            <a:custGeom>
              <a:avLst/>
              <a:gdLst/>
              <a:ahLst/>
              <a:cxnLst/>
              <a:rect l="0" t="0" r="0" b="0"/>
              <a:pathLst>
                <a:path w="212550" h="183461">
                  <a:moveTo>
                    <a:pt x="18130" y="10529"/>
                  </a:moveTo>
                  <a:lnTo>
                    <a:pt x="6951" y="27296"/>
                  </a:lnTo>
                  <a:lnTo>
                    <a:pt x="0" y="60081"/>
                  </a:lnTo>
                  <a:lnTo>
                    <a:pt x="6056" y="104675"/>
                  </a:lnTo>
                  <a:lnTo>
                    <a:pt x="16372" y="135520"/>
                  </a:lnTo>
                  <a:lnTo>
                    <a:pt x="27487" y="152258"/>
                  </a:lnTo>
                  <a:lnTo>
                    <a:pt x="34896" y="155318"/>
                  </a:lnTo>
                  <a:lnTo>
                    <a:pt x="43345" y="155018"/>
                  </a:lnTo>
                  <a:lnTo>
                    <a:pt x="52488" y="152478"/>
                  </a:lnTo>
                  <a:lnTo>
                    <a:pt x="59752" y="147276"/>
                  </a:lnTo>
                  <a:lnTo>
                    <a:pt x="70944" y="132137"/>
                  </a:lnTo>
                  <a:lnTo>
                    <a:pt x="83821" y="103883"/>
                  </a:lnTo>
                  <a:lnTo>
                    <a:pt x="86490" y="102011"/>
                  </a:lnTo>
                  <a:lnTo>
                    <a:pt x="88270" y="105442"/>
                  </a:lnTo>
                  <a:lnTo>
                    <a:pt x="96715" y="138981"/>
                  </a:lnTo>
                  <a:lnTo>
                    <a:pt x="111864" y="169082"/>
                  </a:lnTo>
                  <a:lnTo>
                    <a:pt x="120393" y="175892"/>
                  </a:lnTo>
                  <a:lnTo>
                    <a:pt x="142349" y="183460"/>
                  </a:lnTo>
                  <a:lnTo>
                    <a:pt x="152415" y="181968"/>
                  </a:lnTo>
                  <a:lnTo>
                    <a:pt x="169839" y="170952"/>
                  </a:lnTo>
                  <a:lnTo>
                    <a:pt x="187213" y="145019"/>
                  </a:lnTo>
                  <a:lnTo>
                    <a:pt x="202393" y="103645"/>
                  </a:lnTo>
                  <a:lnTo>
                    <a:pt x="212541" y="43516"/>
                  </a:lnTo>
                  <a:lnTo>
                    <a:pt x="212549" y="24800"/>
                  </a:lnTo>
                  <a:lnTo>
                    <a:pt x="2076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90425" y="421139"/>
              <a:ext cx="168456" cy="357970"/>
            </a:xfrm>
            <a:custGeom>
              <a:avLst/>
              <a:gdLst/>
              <a:ahLst/>
              <a:cxnLst/>
              <a:rect l="0" t="0" r="0" b="0"/>
              <a:pathLst>
                <a:path w="168456" h="357970">
                  <a:moveTo>
                    <a:pt x="0" y="0"/>
                  </a:moveTo>
                  <a:lnTo>
                    <a:pt x="5589" y="58617"/>
                  </a:lnTo>
                  <a:lnTo>
                    <a:pt x="9065" y="110175"/>
                  </a:lnTo>
                  <a:lnTo>
                    <a:pt x="18644" y="167602"/>
                  </a:lnTo>
                  <a:lnTo>
                    <a:pt x="31802" y="226606"/>
                  </a:lnTo>
                  <a:lnTo>
                    <a:pt x="40076" y="283928"/>
                  </a:lnTo>
                  <a:lnTo>
                    <a:pt x="47777" y="327746"/>
                  </a:lnTo>
                  <a:lnTo>
                    <a:pt x="47059" y="327292"/>
                  </a:lnTo>
                  <a:lnTo>
                    <a:pt x="45411" y="323480"/>
                  </a:lnTo>
                  <a:lnTo>
                    <a:pt x="43090" y="295758"/>
                  </a:lnTo>
                  <a:lnTo>
                    <a:pt x="53695" y="242282"/>
                  </a:lnTo>
                  <a:lnTo>
                    <a:pt x="56853" y="231712"/>
                  </a:lnTo>
                  <a:lnTo>
                    <a:pt x="62469" y="223495"/>
                  </a:lnTo>
                  <a:lnTo>
                    <a:pt x="78066" y="211245"/>
                  </a:lnTo>
                  <a:lnTo>
                    <a:pt x="96697" y="208141"/>
                  </a:lnTo>
                  <a:lnTo>
                    <a:pt x="106578" y="208951"/>
                  </a:lnTo>
                  <a:lnTo>
                    <a:pt x="123797" y="219209"/>
                  </a:lnTo>
                  <a:lnTo>
                    <a:pt x="138079" y="236637"/>
                  </a:lnTo>
                  <a:lnTo>
                    <a:pt x="160671" y="293840"/>
                  </a:lnTo>
                  <a:lnTo>
                    <a:pt x="167431" y="346289"/>
                  </a:lnTo>
                  <a:lnTo>
                    <a:pt x="16845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03859" y="555679"/>
              <a:ext cx="124086" cy="184354"/>
            </a:xfrm>
            <a:custGeom>
              <a:avLst/>
              <a:gdLst/>
              <a:ahLst/>
              <a:cxnLst/>
              <a:rect l="0" t="0" r="0" b="0"/>
              <a:pathLst>
                <a:path w="124086" h="184354">
                  <a:moveTo>
                    <a:pt x="18193" y="107616"/>
                  </a:moveTo>
                  <a:lnTo>
                    <a:pt x="60884" y="93043"/>
                  </a:lnTo>
                  <a:lnTo>
                    <a:pt x="104620" y="61460"/>
                  </a:lnTo>
                  <a:lnTo>
                    <a:pt x="119386" y="47718"/>
                  </a:lnTo>
                  <a:lnTo>
                    <a:pt x="123089" y="39608"/>
                  </a:lnTo>
                  <a:lnTo>
                    <a:pt x="124085" y="21238"/>
                  </a:lnTo>
                  <a:lnTo>
                    <a:pt x="120373" y="13766"/>
                  </a:lnTo>
                  <a:lnTo>
                    <a:pt x="106890" y="2344"/>
                  </a:lnTo>
                  <a:lnTo>
                    <a:pt x="98381" y="0"/>
                  </a:lnTo>
                  <a:lnTo>
                    <a:pt x="79568" y="515"/>
                  </a:lnTo>
                  <a:lnTo>
                    <a:pt x="49246" y="12971"/>
                  </a:lnTo>
                  <a:lnTo>
                    <a:pt x="23624" y="37069"/>
                  </a:lnTo>
                  <a:lnTo>
                    <a:pt x="6803" y="66436"/>
                  </a:lnTo>
                  <a:lnTo>
                    <a:pt x="0" y="102953"/>
                  </a:lnTo>
                  <a:lnTo>
                    <a:pt x="3573" y="137820"/>
                  </a:lnTo>
                  <a:lnTo>
                    <a:pt x="15204" y="156525"/>
                  </a:lnTo>
                  <a:lnTo>
                    <a:pt x="32072" y="171467"/>
                  </a:lnTo>
                  <a:lnTo>
                    <a:pt x="51267" y="182008"/>
                  </a:lnTo>
                  <a:lnTo>
                    <a:pt x="74616" y="184353"/>
                  </a:lnTo>
                  <a:lnTo>
                    <a:pt x="112949" y="1813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60268" y="557995"/>
              <a:ext cx="135525" cy="157943"/>
            </a:xfrm>
            <a:custGeom>
              <a:avLst/>
              <a:gdLst/>
              <a:ahLst/>
              <a:cxnLst/>
              <a:rect l="0" t="0" r="0" b="0"/>
              <a:pathLst>
                <a:path w="135525" h="157943">
                  <a:moveTo>
                    <a:pt x="9182" y="63186"/>
                  </a:moveTo>
                  <a:lnTo>
                    <a:pt x="849" y="100664"/>
                  </a:lnTo>
                  <a:lnTo>
                    <a:pt x="2424" y="135512"/>
                  </a:lnTo>
                  <a:lnTo>
                    <a:pt x="4677" y="146498"/>
                  </a:lnTo>
                  <a:lnTo>
                    <a:pt x="6179" y="149143"/>
                  </a:lnTo>
                  <a:lnTo>
                    <a:pt x="7180" y="146227"/>
                  </a:lnTo>
                  <a:lnTo>
                    <a:pt x="7122" y="130509"/>
                  </a:lnTo>
                  <a:lnTo>
                    <a:pt x="0" y="68903"/>
                  </a:lnTo>
                  <a:lnTo>
                    <a:pt x="4642" y="33294"/>
                  </a:lnTo>
                  <a:lnTo>
                    <a:pt x="19016" y="6106"/>
                  </a:lnTo>
                  <a:lnTo>
                    <a:pt x="27436" y="1736"/>
                  </a:lnTo>
                  <a:lnTo>
                    <a:pt x="49271" y="0"/>
                  </a:lnTo>
                  <a:lnTo>
                    <a:pt x="82282" y="11189"/>
                  </a:lnTo>
                  <a:lnTo>
                    <a:pt x="100553" y="29158"/>
                  </a:lnTo>
                  <a:lnTo>
                    <a:pt x="125757" y="73232"/>
                  </a:lnTo>
                  <a:lnTo>
                    <a:pt x="134238" y="131507"/>
                  </a:lnTo>
                  <a:lnTo>
                    <a:pt x="135524" y="1579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40370" y="515083"/>
              <a:ext cx="208149" cy="221912"/>
            </a:xfrm>
            <a:custGeom>
              <a:avLst/>
              <a:gdLst/>
              <a:ahLst/>
              <a:cxnLst/>
              <a:rect l="0" t="0" r="0" b="0"/>
              <a:pathLst>
                <a:path w="208149" h="221912">
                  <a:moveTo>
                    <a:pt x="113391" y="74512"/>
                  </a:moveTo>
                  <a:lnTo>
                    <a:pt x="98819" y="31821"/>
                  </a:lnTo>
                  <a:lnTo>
                    <a:pt x="93148" y="21485"/>
                  </a:lnTo>
                  <a:lnTo>
                    <a:pt x="77488" y="6881"/>
                  </a:lnTo>
                  <a:lnTo>
                    <a:pt x="68399" y="1349"/>
                  </a:lnTo>
                  <a:lnTo>
                    <a:pt x="58830" y="0"/>
                  </a:lnTo>
                  <a:lnTo>
                    <a:pt x="38839" y="4741"/>
                  </a:lnTo>
                  <a:lnTo>
                    <a:pt x="24495" y="17767"/>
                  </a:lnTo>
                  <a:lnTo>
                    <a:pt x="5754" y="54725"/>
                  </a:lnTo>
                  <a:lnTo>
                    <a:pt x="0" y="91006"/>
                  </a:lnTo>
                  <a:lnTo>
                    <a:pt x="6462" y="151253"/>
                  </a:lnTo>
                  <a:lnTo>
                    <a:pt x="12445" y="176470"/>
                  </a:lnTo>
                  <a:lnTo>
                    <a:pt x="19188" y="184598"/>
                  </a:lnTo>
                  <a:lnTo>
                    <a:pt x="39158" y="193629"/>
                  </a:lnTo>
                  <a:lnTo>
                    <a:pt x="48694" y="193698"/>
                  </a:lnTo>
                  <a:lnTo>
                    <a:pt x="65530" y="187535"/>
                  </a:lnTo>
                  <a:lnTo>
                    <a:pt x="77691" y="170758"/>
                  </a:lnTo>
                  <a:lnTo>
                    <a:pt x="97642" y="115653"/>
                  </a:lnTo>
                  <a:lnTo>
                    <a:pt x="100542" y="90067"/>
                  </a:lnTo>
                  <a:lnTo>
                    <a:pt x="102486" y="86052"/>
                  </a:lnTo>
                  <a:lnTo>
                    <a:pt x="104951" y="88055"/>
                  </a:lnTo>
                  <a:lnTo>
                    <a:pt x="127552" y="149004"/>
                  </a:lnTo>
                  <a:lnTo>
                    <a:pt x="143583" y="180032"/>
                  </a:lnTo>
                  <a:lnTo>
                    <a:pt x="168741" y="205863"/>
                  </a:lnTo>
                  <a:lnTo>
                    <a:pt x="185174" y="214779"/>
                  </a:lnTo>
                  <a:lnTo>
                    <a:pt x="208148" y="221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37989" y="400082"/>
              <a:ext cx="52644" cy="315856"/>
            </a:xfrm>
            <a:custGeom>
              <a:avLst/>
              <a:gdLst/>
              <a:ahLst/>
              <a:cxnLst/>
              <a:rect l="0" t="0" r="0" b="0"/>
              <a:pathLst>
                <a:path w="52644" h="315856">
                  <a:moveTo>
                    <a:pt x="0" y="0"/>
                  </a:moveTo>
                  <a:lnTo>
                    <a:pt x="5590" y="58617"/>
                  </a:lnTo>
                  <a:lnTo>
                    <a:pt x="10723" y="118857"/>
                  </a:lnTo>
                  <a:lnTo>
                    <a:pt x="21789" y="173217"/>
                  </a:lnTo>
                  <a:lnTo>
                    <a:pt x="35240" y="233997"/>
                  </a:lnTo>
                  <a:lnTo>
                    <a:pt x="44329" y="295818"/>
                  </a:lnTo>
                  <a:lnTo>
                    <a:pt x="5264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22217" y="389554"/>
              <a:ext cx="63173" cy="326384"/>
            </a:xfrm>
            <a:custGeom>
              <a:avLst/>
              <a:gdLst/>
              <a:ahLst/>
              <a:cxnLst/>
              <a:rect l="0" t="0" r="0" b="0"/>
              <a:pathLst>
                <a:path w="63173" h="326384">
                  <a:moveTo>
                    <a:pt x="0" y="0"/>
                  </a:moveTo>
                  <a:lnTo>
                    <a:pt x="9066" y="58617"/>
                  </a:lnTo>
                  <a:lnTo>
                    <a:pt x="18645" y="121196"/>
                  </a:lnTo>
                  <a:lnTo>
                    <a:pt x="28402" y="172520"/>
                  </a:lnTo>
                  <a:lnTo>
                    <a:pt x="38701" y="223603"/>
                  </a:lnTo>
                  <a:lnTo>
                    <a:pt x="52662" y="283377"/>
                  </a:lnTo>
                  <a:lnTo>
                    <a:pt x="63172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00137" y="567656"/>
              <a:ext cx="157452" cy="190578"/>
            </a:xfrm>
            <a:custGeom>
              <a:avLst/>
              <a:gdLst/>
              <a:ahLst/>
              <a:cxnLst/>
              <a:rect l="0" t="0" r="0" b="0"/>
              <a:pathLst>
                <a:path w="157452" h="190578">
                  <a:moveTo>
                    <a:pt x="69521" y="882"/>
                  </a:moveTo>
                  <a:lnTo>
                    <a:pt x="45474" y="10458"/>
                  </a:lnTo>
                  <a:lnTo>
                    <a:pt x="31147" y="21126"/>
                  </a:lnTo>
                  <a:lnTo>
                    <a:pt x="9927" y="51464"/>
                  </a:lnTo>
                  <a:lnTo>
                    <a:pt x="0" y="90089"/>
                  </a:lnTo>
                  <a:lnTo>
                    <a:pt x="2649" y="125580"/>
                  </a:lnTo>
                  <a:lnTo>
                    <a:pt x="16432" y="158323"/>
                  </a:lnTo>
                  <a:lnTo>
                    <a:pt x="40923" y="184662"/>
                  </a:lnTo>
                  <a:lnTo>
                    <a:pt x="66559" y="190577"/>
                  </a:lnTo>
                  <a:lnTo>
                    <a:pt x="95111" y="188136"/>
                  </a:lnTo>
                  <a:lnTo>
                    <a:pt x="119499" y="179253"/>
                  </a:lnTo>
                  <a:lnTo>
                    <a:pt x="135796" y="164386"/>
                  </a:lnTo>
                  <a:lnTo>
                    <a:pt x="151549" y="133166"/>
                  </a:lnTo>
                  <a:lnTo>
                    <a:pt x="157451" y="108808"/>
                  </a:lnTo>
                  <a:lnTo>
                    <a:pt x="151707" y="64575"/>
                  </a:lnTo>
                  <a:lnTo>
                    <a:pt x="144652" y="44398"/>
                  </a:lnTo>
                  <a:lnTo>
                    <a:pt x="114409" y="5039"/>
                  </a:lnTo>
                  <a:lnTo>
                    <a:pt x="107635" y="1314"/>
                  </a:lnTo>
                  <a:lnTo>
                    <a:pt x="100779" y="0"/>
                  </a:lnTo>
                  <a:lnTo>
                    <a:pt x="80049" y="8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01935" y="399466"/>
              <a:ext cx="88822" cy="327001"/>
            </a:xfrm>
            <a:custGeom>
              <a:avLst/>
              <a:gdLst/>
              <a:ahLst/>
              <a:cxnLst/>
              <a:rect l="0" t="0" r="0" b="0"/>
              <a:pathLst>
                <a:path w="88822" h="327001">
                  <a:moveTo>
                    <a:pt x="88821" y="327000"/>
                  </a:moveTo>
                  <a:lnTo>
                    <a:pt x="70863" y="265889"/>
                  </a:lnTo>
                  <a:lnTo>
                    <a:pt x="53672" y="211458"/>
                  </a:lnTo>
                  <a:lnTo>
                    <a:pt x="27838" y="155460"/>
                  </a:lnTo>
                  <a:lnTo>
                    <a:pt x="8391" y="95183"/>
                  </a:lnTo>
                  <a:lnTo>
                    <a:pt x="0" y="55672"/>
                  </a:lnTo>
                  <a:lnTo>
                    <a:pt x="1772" y="28205"/>
                  </a:lnTo>
                  <a:lnTo>
                    <a:pt x="6222" y="17839"/>
                  </a:lnTo>
                  <a:lnTo>
                    <a:pt x="20525" y="3202"/>
                  </a:lnTo>
                  <a:lnTo>
                    <a:pt x="29252" y="0"/>
                  </a:lnTo>
                  <a:lnTo>
                    <a:pt x="88821" y="6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74943" y="579067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9065"/>
                  </a:lnTo>
                  <a:lnTo>
                    <a:pt x="3218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59382" y="442196"/>
              <a:ext cx="20930" cy="284271"/>
            </a:xfrm>
            <a:custGeom>
              <a:avLst/>
              <a:gdLst/>
              <a:ahLst/>
              <a:cxnLst/>
              <a:rect l="0" t="0" r="0" b="0"/>
              <a:pathLst>
                <a:path w="20930" h="284271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50440"/>
                  </a:lnTo>
                  <a:lnTo>
                    <a:pt x="5499" y="200293"/>
                  </a:lnTo>
                  <a:lnTo>
                    <a:pt x="10602" y="255550"/>
                  </a:lnTo>
                  <a:lnTo>
                    <a:pt x="20929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22383" y="547481"/>
              <a:ext cx="221100" cy="10096"/>
            </a:xfrm>
            <a:custGeom>
              <a:avLst/>
              <a:gdLst/>
              <a:ahLst/>
              <a:cxnLst/>
              <a:rect l="0" t="0" r="0" b="0"/>
              <a:pathLst>
                <a:path w="221100" h="10096">
                  <a:moveTo>
                    <a:pt x="221099" y="0"/>
                  </a:moveTo>
                  <a:lnTo>
                    <a:pt x="163835" y="8334"/>
                  </a:lnTo>
                  <a:lnTo>
                    <a:pt x="102942" y="10095"/>
                  </a:lnTo>
                  <a:lnTo>
                    <a:pt x="47025" y="92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85595" y="400082"/>
              <a:ext cx="168458" cy="336913"/>
            </a:xfrm>
            <a:custGeom>
              <a:avLst/>
              <a:gdLst/>
              <a:ahLst/>
              <a:cxnLst/>
              <a:rect l="0" t="0" r="0" b="0"/>
              <a:pathLst>
                <a:path w="168458" h="336913">
                  <a:moveTo>
                    <a:pt x="0" y="0"/>
                  </a:moveTo>
                  <a:lnTo>
                    <a:pt x="8334" y="52051"/>
                  </a:lnTo>
                  <a:lnTo>
                    <a:pt x="12999" y="105110"/>
                  </a:lnTo>
                  <a:lnTo>
                    <a:pt x="18670" y="160995"/>
                  </a:lnTo>
                  <a:lnTo>
                    <a:pt x="20350" y="215769"/>
                  </a:lnTo>
                  <a:lnTo>
                    <a:pt x="20918" y="276198"/>
                  </a:lnTo>
                  <a:lnTo>
                    <a:pt x="19795" y="282398"/>
                  </a:lnTo>
                  <a:lnTo>
                    <a:pt x="17876" y="283022"/>
                  </a:lnTo>
                  <a:lnTo>
                    <a:pt x="15427" y="279928"/>
                  </a:lnTo>
                  <a:lnTo>
                    <a:pt x="15826" y="267132"/>
                  </a:lnTo>
                  <a:lnTo>
                    <a:pt x="29944" y="214163"/>
                  </a:lnTo>
                  <a:lnTo>
                    <a:pt x="40995" y="196179"/>
                  </a:lnTo>
                  <a:lnTo>
                    <a:pt x="49557" y="190448"/>
                  </a:lnTo>
                  <a:lnTo>
                    <a:pt x="71549" y="184080"/>
                  </a:lnTo>
                  <a:lnTo>
                    <a:pt x="81625" y="184721"/>
                  </a:lnTo>
                  <a:lnTo>
                    <a:pt x="99059" y="191673"/>
                  </a:lnTo>
                  <a:lnTo>
                    <a:pt x="111487" y="205681"/>
                  </a:lnTo>
                  <a:lnTo>
                    <a:pt x="144825" y="263708"/>
                  </a:lnTo>
                  <a:lnTo>
                    <a:pt x="165111" y="320188"/>
                  </a:lnTo>
                  <a:lnTo>
                    <a:pt x="1684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08995" y="524000"/>
              <a:ext cx="101847" cy="181410"/>
            </a:xfrm>
            <a:custGeom>
              <a:avLst/>
              <a:gdLst/>
              <a:ahLst/>
              <a:cxnLst/>
              <a:rect l="0" t="0" r="0" b="0"/>
              <a:pathLst>
                <a:path w="101847" h="181410">
                  <a:moveTo>
                    <a:pt x="18756" y="86652"/>
                  </a:moveTo>
                  <a:lnTo>
                    <a:pt x="72631" y="57971"/>
                  </a:lnTo>
                  <a:lnTo>
                    <a:pt x="93003" y="46219"/>
                  </a:lnTo>
                  <a:lnTo>
                    <a:pt x="98670" y="38640"/>
                  </a:lnTo>
                  <a:lnTo>
                    <a:pt x="101277" y="30078"/>
                  </a:lnTo>
                  <a:lnTo>
                    <a:pt x="101846" y="20860"/>
                  </a:lnTo>
                  <a:lnTo>
                    <a:pt x="98716" y="13545"/>
                  </a:lnTo>
                  <a:lnTo>
                    <a:pt x="85879" y="2298"/>
                  </a:lnTo>
                  <a:lnTo>
                    <a:pt x="77543" y="0"/>
                  </a:lnTo>
                  <a:lnTo>
                    <a:pt x="58921" y="567"/>
                  </a:lnTo>
                  <a:lnTo>
                    <a:pt x="42067" y="7838"/>
                  </a:lnTo>
                  <a:lnTo>
                    <a:pt x="34296" y="13053"/>
                  </a:lnTo>
                  <a:lnTo>
                    <a:pt x="22543" y="28205"/>
                  </a:lnTo>
                  <a:lnTo>
                    <a:pt x="5466" y="66528"/>
                  </a:lnTo>
                  <a:lnTo>
                    <a:pt x="0" y="103047"/>
                  </a:lnTo>
                  <a:lnTo>
                    <a:pt x="4961" y="126694"/>
                  </a:lnTo>
                  <a:lnTo>
                    <a:pt x="20908" y="156618"/>
                  </a:lnTo>
                  <a:lnTo>
                    <a:pt x="27210" y="164882"/>
                  </a:lnTo>
                  <a:lnTo>
                    <a:pt x="46689" y="174063"/>
                  </a:lnTo>
                  <a:lnTo>
                    <a:pt x="81927" y="181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39699" y="536596"/>
              <a:ext cx="161836" cy="179342"/>
            </a:xfrm>
            <a:custGeom>
              <a:avLst/>
              <a:gdLst/>
              <a:ahLst/>
              <a:cxnLst/>
              <a:rect l="0" t="0" r="0" b="0"/>
              <a:pathLst>
                <a:path w="161836" h="179342">
                  <a:moveTo>
                    <a:pt x="24964" y="21414"/>
                  </a:moveTo>
                  <a:lnTo>
                    <a:pt x="24964" y="80031"/>
                  </a:lnTo>
                  <a:lnTo>
                    <a:pt x="26134" y="140271"/>
                  </a:lnTo>
                  <a:lnTo>
                    <a:pt x="30554" y="165486"/>
                  </a:lnTo>
                  <a:lnTo>
                    <a:pt x="29860" y="170104"/>
                  </a:lnTo>
                  <a:lnTo>
                    <a:pt x="27058" y="169674"/>
                  </a:lnTo>
                  <a:lnTo>
                    <a:pt x="22851" y="165877"/>
                  </a:lnTo>
                  <a:lnTo>
                    <a:pt x="18175" y="149181"/>
                  </a:lnTo>
                  <a:lnTo>
                    <a:pt x="6523" y="86896"/>
                  </a:lnTo>
                  <a:lnTo>
                    <a:pt x="0" y="59486"/>
                  </a:lnTo>
                  <a:lnTo>
                    <a:pt x="2561" y="34825"/>
                  </a:lnTo>
                  <a:lnTo>
                    <a:pt x="6519" y="23336"/>
                  </a:lnTo>
                  <a:lnTo>
                    <a:pt x="20276" y="7450"/>
                  </a:lnTo>
                  <a:lnTo>
                    <a:pt x="28858" y="1576"/>
                  </a:lnTo>
                  <a:lnTo>
                    <a:pt x="38088" y="0"/>
                  </a:lnTo>
                  <a:lnTo>
                    <a:pt x="57703" y="4488"/>
                  </a:lnTo>
                  <a:lnTo>
                    <a:pt x="82888" y="20168"/>
                  </a:lnTo>
                  <a:lnTo>
                    <a:pt x="126587" y="74871"/>
                  </a:lnTo>
                  <a:lnTo>
                    <a:pt x="154186" y="137299"/>
                  </a:lnTo>
                  <a:lnTo>
                    <a:pt x="161835" y="179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56372" y="536953"/>
              <a:ext cx="137408" cy="181358"/>
            </a:xfrm>
            <a:custGeom>
              <a:avLst/>
              <a:gdLst/>
              <a:ahLst/>
              <a:cxnLst/>
              <a:rect l="0" t="0" r="0" b="0"/>
              <a:pathLst>
                <a:path w="137408" h="181358">
                  <a:moveTo>
                    <a:pt x="8332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17018" y="135714"/>
                  </a:lnTo>
                  <a:lnTo>
                    <a:pt x="28181" y="157413"/>
                  </a:lnTo>
                  <a:lnTo>
                    <a:pt x="44060" y="172517"/>
                  </a:lnTo>
                  <a:lnTo>
                    <a:pt x="53208" y="178182"/>
                  </a:lnTo>
                  <a:lnTo>
                    <a:pt x="72731" y="181357"/>
                  </a:lnTo>
                  <a:lnTo>
                    <a:pt x="82850" y="180566"/>
                  </a:lnTo>
                  <a:lnTo>
                    <a:pt x="100333" y="173448"/>
                  </a:lnTo>
                  <a:lnTo>
                    <a:pt x="108270" y="168275"/>
                  </a:lnTo>
                  <a:lnTo>
                    <a:pt x="120210" y="150048"/>
                  </a:lnTo>
                  <a:lnTo>
                    <a:pt x="137407" y="105808"/>
                  </a:lnTo>
                  <a:lnTo>
                    <a:pt x="136427" y="49973"/>
                  </a:lnTo>
                  <a:lnTo>
                    <a:pt x="13467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64746" y="538984"/>
              <a:ext cx="298344" cy="187483"/>
            </a:xfrm>
            <a:custGeom>
              <a:avLst/>
              <a:gdLst/>
              <a:ahLst/>
              <a:cxnLst/>
              <a:rect l="0" t="0" r="0" b="0"/>
              <a:pathLst>
                <a:path w="298344" h="187483">
                  <a:moveTo>
                    <a:pt x="0" y="19026"/>
                  </a:moveTo>
                  <a:lnTo>
                    <a:pt x="25194" y="80136"/>
                  </a:lnTo>
                  <a:lnTo>
                    <a:pt x="33814" y="102338"/>
                  </a:lnTo>
                  <a:lnTo>
                    <a:pt x="34241" y="107323"/>
                  </a:lnTo>
                  <a:lnTo>
                    <a:pt x="32186" y="108306"/>
                  </a:lnTo>
                  <a:lnTo>
                    <a:pt x="28476" y="106622"/>
                  </a:lnTo>
                  <a:lnTo>
                    <a:pt x="21236" y="95392"/>
                  </a:lnTo>
                  <a:lnTo>
                    <a:pt x="15287" y="76363"/>
                  </a:lnTo>
                  <a:lnTo>
                    <a:pt x="13108" y="35105"/>
                  </a:lnTo>
                  <a:lnTo>
                    <a:pt x="16745" y="10964"/>
                  </a:lnTo>
                  <a:lnTo>
                    <a:pt x="21692" y="4293"/>
                  </a:lnTo>
                  <a:lnTo>
                    <a:pt x="28499" y="1015"/>
                  </a:lnTo>
                  <a:lnTo>
                    <a:pt x="36547" y="0"/>
                  </a:lnTo>
                  <a:lnTo>
                    <a:pt x="54847" y="5111"/>
                  </a:lnTo>
                  <a:lnTo>
                    <a:pt x="84880" y="24261"/>
                  </a:lnTo>
                  <a:lnTo>
                    <a:pt x="127381" y="65122"/>
                  </a:lnTo>
                  <a:lnTo>
                    <a:pt x="137722" y="83967"/>
                  </a:lnTo>
                  <a:lnTo>
                    <a:pt x="140948" y="84547"/>
                  </a:lnTo>
                  <a:lnTo>
                    <a:pt x="143098" y="79084"/>
                  </a:lnTo>
                  <a:lnTo>
                    <a:pt x="147827" y="59756"/>
                  </a:lnTo>
                  <a:lnTo>
                    <a:pt x="157728" y="39468"/>
                  </a:lnTo>
                  <a:lnTo>
                    <a:pt x="167153" y="32654"/>
                  </a:lnTo>
                  <a:lnTo>
                    <a:pt x="193223" y="25083"/>
                  </a:lnTo>
                  <a:lnTo>
                    <a:pt x="214949" y="27957"/>
                  </a:lnTo>
                  <a:lnTo>
                    <a:pt x="232403" y="38203"/>
                  </a:lnTo>
                  <a:lnTo>
                    <a:pt x="254214" y="63702"/>
                  </a:lnTo>
                  <a:lnTo>
                    <a:pt x="287514" y="118470"/>
                  </a:lnTo>
                  <a:lnTo>
                    <a:pt x="296630" y="141992"/>
                  </a:lnTo>
                  <a:lnTo>
                    <a:pt x="298343" y="161805"/>
                  </a:lnTo>
                  <a:lnTo>
                    <a:pt x="294798" y="18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91130" y="357968"/>
              <a:ext cx="223784" cy="302471"/>
            </a:xfrm>
            <a:custGeom>
              <a:avLst/>
              <a:gdLst/>
              <a:ahLst/>
              <a:cxnLst/>
              <a:rect l="0" t="0" r="0" b="0"/>
              <a:pathLst>
                <a:path w="223784" h="302471">
                  <a:moveTo>
                    <a:pt x="0" y="0"/>
                  </a:moveTo>
                  <a:lnTo>
                    <a:pt x="2339" y="33622"/>
                  </a:lnTo>
                  <a:lnTo>
                    <a:pt x="19786" y="88443"/>
                  </a:lnTo>
                  <a:lnTo>
                    <a:pt x="31209" y="138120"/>
                  </a:lnTo>
                  <a:lnTo>
                    <a:pt x="38882" y="186764"/>
                  </a:lnTo>
                  <a:lnTo>
                    <a:pt x="47754" y="243917"/>
                  </a:lnTo>
                  <a:lnTo>
                    <a:pt x="47043" y="243330"/>
                  </a:lnTo>
                  <a:lnTo>
                    <a:pt x="45400" y="239429"/>
                  </a:lnTo>
                  <a:lnTo>
                    <a:pt x="48677" y="217171"/>
                  </a:lnTo>
                  <a:lnTo>
                    <a:pt x="62645" y="188350"/>
                  </a:lnTo>
                  <a:lnTo>
                    <a:pt x="71009" y="181719"/>
                  </a:lnTo>
                  <a:lnTo>
                    <a:pt x="92780" y="174351"/>
                  </a:lnTo>
                  <a:lnTo>
                    <a:pt x="125756" y="175792"/>
                  </a:lnTo>
                  <a:lnTo>
                    <a:pt x="168340" y="187930"/>
                  </a:lnTo>
                  <a:lnTo>
                    <a:pt x="189461" y="198948"/>
                  </a:lnTo>
                  <a:lnTo>
                    <a:pt x="204307" y="214764"/>
                  </a:lnTo>
                  <a:lnTo>
                    <a:pt x="223370" y="253513"/>
                  </a:lnTo>
                  <a:lnTo>
                    <a:pt x="223783" y="262595"/>
                  </a:lnTo>
                  <a:lnTo>
                    <a:pt x="218002" y="278926"/>
                  </a:lnTo>
                  <a:lnTo>
                    <a:pt x="204514" y="290864"/>
                  </a:lnTo>
                  <a:lnTo>
                    <a:pt x="185651" y="298899"/>
                  </a:lnTo>
                  <a:lnTo>
                    <a:pt x="161670" y="302470"/>
                  </a:lnTo>
                  <a:lnTo>
                    <a:pt x="138534" y="297818"/>
                  </a:lnTo>
                  <a:lnTo>
                    <a:pt x="8422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8277723" y="442196"/>
            <a:ext cx="545313" cy="242157"/>
            <a:chOff x="8277723" y="442196"/>
            <a:chExt cx="545313" cy="242157"/>
          </a:xfrm>
        </p:grpSpPr>
        <p:sp>
          <p:nvSpPr>
            <p:cNvPr id="41" name="Freeform 40"/>
            <p:cNvSpPr/>
            <p:nvPr/>
          </p:nvSpPr>
          <p:spPr>
            <a:xfrm>
              <a:off x="8277723" y="460704"/>
              <a:ext cx="148189" cy="223649"/>
            </a:xfrm>
            <a:custGeom>
              <a:avLst/>
              <a:gdLst/>
              <a:ahLst/>
              <a:cxnLst/>
              <a:rect l="0" t="0" r="0" b="0"/>
              <a:pathLst>
                <a:path w="148189" h="223649">
                  <a:moveTo>
                    <a:pt x="29261" y="97306"/>
                  </a:moveTo>
                  <a:lnTo>
                    <a:pt x="46029" y="102895"/>
                  </a:lnTo>
                  <a:lnTo>
                    <a:pt x="63619" y="102520"/>
                  </a:lnTo>
                  <a:lnTo>
                    <a:pt x="103509" y="92747"/>
                  </a:lnTo>
                  <a:lnTo>
                    <a:pt x="129119" y="77368"/>
                  </a:lnTo>
                  <a:lnTo>
                    <a:pt x="141103" y="61538"/>
                  </a:lnTo>
                  <a:lnTo>
                    <a:pt x="145937" y="52404"/>
                  </a:lnTo>
                  <a:lnTo>
                    <a:pt x="148188" y="32896"/>
                  </a:lnTo>
                  <a:lnTo>
                    <a:pt x="147150" y="22780"/>
                  </a:lnTo>
                  <a:lnTo>
                    <a:pt x="142949" y="14867"/>
                  </a:lnTo>
                  <a:lnTo>
                    <a:pt x="128922" y="2955"/>
                  </a:lnTo>
                  <a:lnTo>
                    <a:pt x="107870" y="0"/>
                  </a:lnTo>
                  <a:lnTo>
                    <a:pt x="84085" y="3756"/>
                  </a:lnTo>
                  <a:lnTo>
                    <a:pt x="52135" y="19025"/>
                  </a:lnTo>
                  <a:lnTo>
                    <a:pt x="35138" y="31709"/>
                  </a:lnTo>
                  <a:lnTo>
                    <a:pt x="18004" y="57592"/>
                  </a:lnTo>
                  <a:lnTo>
                    <a:pt x="2904" y="98950"/>
                  </a:lnTo>
                  <a:lnTo>
                    <a:pt x="0" y="124163"/>
                  </a:lnTo>
                  <a:lnTo>
                    <a:pt x="4948" y="147847"/>
                  </a:lnTo>
                  <a:lnTo>
                    <a:pt x="16116" y="168901"/>
                  </a:lnTo>
                  <a:lnTo>
                    <a:pt x="32778" y="186058"/>
                  </a:lnTo>
                  <a:lnTo>
                    <a:pt x="84461" y="211867"/>
                  </a:lnTo>
                  <a:lnTo>
                    <a:pt x="102961" y="2236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54383" y="473782"/>
              <a:ext cx="115815" cy="184437"/>
            </a:xfrm>
            <a:custGeom>
              <a:avLst/>
              <a:gdLst/>
              <a:ahLst/>
              <a:cxnLst/>
              <a:rect l="0" t="0" r="0" b="0"/>
              <a:pathLst>
                <a:path w="115815" h="184437">
                  <a:moveTo>
                    <a:pt x="0" y="73699"/>
                  </a:moveTo>
                  <a:lnTo>
                    <a:pt x="17958" y="134810"/>
                  </a:lnTo>
                  <a:lnTo>
                    <a:pt x="29368" y="166676"/>
                  </a:lnTo>
                  <a:lnTo>
                    <a:pt x="40739" y="183652"/>
                  </a:lnTo>
                  <a:lnTo>
                    <a:pt x="43537" y="184436"/>
                  </a:lnTo>
                  <a:lnTo>
                    <a:pt x="44233" y="180279"/>
                  </a:lnTo>
                  <a:lnTo>
                    <a:pt x="43526" y="172829"/>
                  </a:lnTo>
                  <a:lnTo>
                    <a:pt x="36503" y="158311"/>
                  </a:lnTo>
                  <a:lnTo>
                    <a:pt x="26752" y="140550"/>
                  </a:lnTo>
                  <a:lnTo>
                    <a:pt x="14079" y="84608"/>
                  </a:lnTo>
                  <a:lnTo>
                    <a:pt x="14700" y="45346"/>
                  </a:lnTo>
                  <a:lnTo>
                    <a:pt x="16820" y="33740"/>
                  </a:lnTo>
                  <a:lnTo>
                    <a:pt x="21742" y="24833"/>
                  </a:lnTo>
                  <a:lnTo>
                    <a:pt x="36570" y="11817"/>
                  </a:lnTo>
                  <a:lnTo>
                    <a:pt x="57978" y="525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22839" y="442196"/>
              <a:ext cx="200197" cy="233718"/>
            </a:xfrm>
            <a:custGeom>
              <a:avLst/>
              <a:gdLst/>
              <a:ahLst/>
              <a:cxnLst/>
              <a:rect l="0" t="0" r="0" b="0"/>
              <a:pathLst>
                <a:path w="200197" h="233718">
                  <a:moveTo>
                    <a:pt x="126342" y="0"/>
                  </a:moveTo>
                  <a:lnTo>
                    <a:pt x="72468" y="17959"/>
                  </a:lnTo>
                  <a:lnTo>
                    <a:pt x="42919" y="29368"/>
                  </a:lnTo>
                  <a:lnTo>
                    <a:pt x="26484" y="40739"/>
                  </a:lnTo>
                  <a:lnTo>
                    <a:pt x="14501" y="56711"/>
                  </a:lnTo>
                  <a:lnTo>
                    <a:pt x="9667" y="65883"/>
                  </a:lnTo>
                  <a:lnTo>
                    <a:pt x="8785" y="75508"/>
                  </a:lnTo>
                  <a:lnTo>
                    <a:pt x="14043" y="95560"/>
                  </a:lnTo>
                  <a:lnTo>
                    <a:pt x="27298" y="109932"/>
                  </a:lnTo>
                  <a:lnTo>
                    <a:pt x="35746" y="115402"/>
                  </a:lnTo>
                  <a:lnTo>
                    <a:pt x="93109" y="128021"/>
                  </a:lnTo>
                  <a:lnTo>
                    <a:pt x="147183" y="145281"/>
                  </a:lnTo>
                  <a:lnTo>
                    <a:pt x="194424" y="176121"/>
                  </a:lnTo>
                  <a:lnTo>
                    <a:pt x="198636" y="185264"/>
                  </a:lnTo>
                  <a:lnTo>
                    <a:pt x="200196" y="207902"/>
                  </a:lnTo>
                  <a:lnTo>
                    <a:pt x="196635" y="216980"/>
                  </a:lnTo>
                  <a:lnTo>
                    <a:pt x="183320" y="230187"/>
                  </a:lnTo>
                  <a:lnTo>
                    <a:pt x="162584" y="233717"/>
                  </a:lnTo>
                  <a:lnTo>
                    <a:pt x="105555" y="226451"/>
                  </a:lnTo>
                  <a:lnTo>
                    <a:pt x="55192" y="222685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065108" y="1073906"/>
            <a:ext cx="5812173" cy="400084"/>
            <a:chOff x="1065108" y="1073906"/>
            <a:chExt cx="5812173" cy="400084"/>
          </a:xfrm>
        </p:grpSpPr>
        <p:sp>
          <p:nvSpPr>
            <p:cNvPr id="45" name="Freeform 44"/>
            <p:cNvSpPr/>
            <p:nvPr/>
          </p:nvSpPr>
          <p:spPr>
            <a:xfrm>
              <a:off x="1065108" y="1220546"/>
              <a:ext cx="261483" cy="253444"/>
            </a:xfrm>
            <a:custGeom>
              <a:avLst/>
              <a:gdLst/>
              <a:ahLst/>
              <a:cxnLst/>
              <a:rect l="0" t="0" r="0" b="0"/>
              <a:pathLst>
                <a:path w="261483" h="253444">
                  <a:moveTo>
                    <a:pt x="156197" y="63930"/>
                  </a:moveTo>
                  <a:lnTo>
                    <a:pt x="150608" y="47163"/>
                  </a:lnTo>
                  <a:lnTo>
                    <a:pt x="138505" y="32691"/>
                  </a:lnTo>
                  <a:lnTo>
                    <a:pt x="107729" y="4337"/>
                  </a:lnTo>
                  <a:lnTo>
                    <a:pt x="99319" y="805"/>
                  </a:lnTo>
                  <a:lnTo>
                    <a:pt x="80615" y="0"/>
                  </a:lnTo>
                  <a:lnTo>
                    <a:pt x="50354" y="11713"/>
                  </a:lnTo>
                  <a:lnTo>
                    <a:pt x="35846" y="26684"/>
                  </a:lnTo>
                  <a:lnTo>
                    <a:pt x="7031" y="76270"/>
                  </a:lnTo>
                  <a:lnTo>
                    <a:pt x="0" y="131272"/>
                  </a:lnTo>
                  <a:lnTo>
                    <a:pt x="1379" y="160540"/>
                  </a:lnTo>
                  <a:lnTo>
                    <a:pt x="9790" y="181347"/>
                  </a:lnTo>
                  <a:lnTo>
                    <a:pt x="47798" y="228401"/>
                  </a:lnTo>
                  <a:lnTo>
                    <a:pt x="67855" y="236464"/>
                  </a:lnTo>
                  <a:lnTo>
                    <a:pt x="91198" y="238878"/>
                  </a:lnTo>
                  <a:lnTo>
                    <a:pt x="113271" y="236051"/>
                  </a:lnTo>
                  <a:lnTo>
                    <a:pt x="131660" y="227776"/>
                  </a:lnTo>
                  <a:lnTo>
                    <a:pt x="139839" y="222294"/>
                  </a:lnTo>
                  <a:lnTo>
                    <a:pt x="152046" y="203724"/>
                  </a:lnTo>
                  <a:lnTo>
                    <a:pt x="173198" y="141308"/>
                  </a:lnTo>
                  <a:lnTo>
                    <a:pt x="180521" y="118207"/>
                  </a:lnTo>
                  <a:lnTo>
                    <a:pt x="182941" y="115323"/>
                  </a:lnTo>
                  <a:lnTo>
                    <a:pt x="184555" y="118079"/>
                  </a:lnTo>
                  <a:lnTo>
                    <a:pt x="192734" y="150536"/>
                  </a:lnTo>
                  <a:lnTo>
                    <a:pt x="221541" y="211538"/>
                  </a:lnTo>
                  <a:lnTo>
                    <a:pt x="235542" y="229359"/>
                  </a:lnTo>
                  <a:lnTo>
                    <a:pt x="261482" y="253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51148" y="1242362"/>
              <a:ext cx="59671" cy="205399"/>
            </a:xfrm>
            <a:custGeom>
              <a:avLst/>
              <a:gdLst/>
              <a:ahLst/>
              <a:cxnLst/>
              <a:rect l="0" t="0" r="0" b="0"/>
              <a:pathLst>
                <a:path w="59671" h="205399">
                  <a:moveTo>
                    <a:pt x="17556" y="73700"/>
                  </a:moveTo>
                  <a:lnTo>
                    <a:pt x="11967" y="90467"/>
                  </a:lnTo>
                  <a:lnTo>
                    <a:pt x="16409" y="143216"/>
                  </a:lnTo>
                  <a:lnTo>
                    <a:pt x="26445" y="183464"/>
                  </a:lnTo>
                  <a:lnTo>
                    <a:pt x="37495" y="202813"/>
                  </a:lnTo>
                  <a:lnTo>
                    <a:pt x="40207" y="205398"/>
                  </a:lnTo>
                  <a:lnTo>
                    <a:pt x="40846" y="203613"/>
                  </a:lnTo>
                  <a:lnTo>
                    <a:pt x="24090" y="146376"/>
                  </a:lnTo>
                  <a:lnTo>
                    <a:pt x="1750" y="91502"/>
                  </a:lnTo>
                  <a:lnTo>
                    <a:pt x="0" y="78549"/>
                  </a:lnTo>
                  <a:lnTo>
                    <a:pt x="4294" y="57918"/>
                  </a:lnTo>
                  <a:lnTo>
                    <a:pt x="19866" y="33149"/>
                  </a:lnTo>
                  <a:lnTo>
                    <a:pt x="39298" y="14111"/>
                  </a:lnTo>
                  <a:lnTo>
                    <a:pt x="596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05575" y="1247337"/>
              <a:ext cx="126343" cy="205596"/>
            </a:xfrm>
            <a:custGeom>
              <a:avLst/>
              <a:gdLst/>
              <a:ahLst/>
              <a:cxnLst/>
              <a:rect l="0" t="0" r="0" b="0"/>
              <a:pathLst>
                <a:path w="126343" h="205596">
                  <a:moveTo>
                    <a:pt x="0" y="121367"/>
                  </a:moveTo>
                  <a:lnTo>
                    <a:pt x="11178" y="110189"/>
                  </a:lnTo>
                  <a:lnTo>
                    <a:pt x="73217" y="86523"/>
                  </a:lnTo>
                  <a:lnTo>
                    <a:pt x="99553" y="70229"/>
                  </a:lnTo>
                  <a:lnTo>
                    <a:pt x="104973" y="61539"/>
                  </a:lnTo>
                  <a:lnTo>
                    <a:pt x="110995" y="39405"/>
                  </a:lnTo>
                  <a:lnTo>
                    <a:pt x="109092" y="29291"/>
                  </a:lnTo>
                  <a:lnTo>
                    <a:pt x="97618" y="11814"/>
                  </a:lnTo>
                  <a:lnTo>
                    <a:pt x="77701" y="2487"/>
                  </a:lnTo>
                  <a:lnTo>
                    <a:pt x="65838" y="0"/>
                  </a:lnTo>
                  <a:lnTo>
                    <a:pt x="55591" y="1851"/>
                  </a:lnTo>
                  <a:lnTo>
                    <a:pt x="37965" y="13267"/>
                  </a:lnTo>
                  <a:lnTo>
                    <a:pt x="25452" y="33158"/>
                  </a:lnTo>
                  <a:lnTo>
                    <a:pt x="5258" y="90427"/>
                  </a:lnTo>
                  <a:lnTo>
                    <a:pt x="2337" y="116195"/>
                  </a:lnTo>
                  <a:lnTo>
                    <a:pt x="7277" y="137006"/>
                  </a:lnTo>
                  <a:lnTo>
                    <a:pt x="29513" y="169430"/>
                  </a:lnTo>
                  <a:lnTo>
                    <a:pt x="55148" y="191240"/>
                  </a:lnTo>
                  <a:lnTo>
                    <a:pt x="81052" y="199215"/>
                  </a:lnTo>
                  <a:lnTo>
                    <a:pt x="126342" y="205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39431" y="1226245"/>
              <a:ext cx="129399" cy="208703"/>
            </a:xfrm>
            <a:custGeom>
              <a:avLst/>
              <a:gdLst/>
              <a:ahLst/>
              <a:cxnLst/>
              <a:rect l="0" t="0" r="0" b="0"/>
              <a:pathLst>
                <a:path w="129399" h="208703">
                  <a:moveTo>
                    <a:pt x="129398" y="5589"/>
                  </a:moveTo>
                  <a:lnTo>
                    <a:pt x="112630" y="0"/>
                  </a:lnTo>
                  <a:lnTo>
                    <a:pt x="79846" y="2113"/>
                  </a:lnTo>
                  <a:lnTo>
                    <a:pt x="36421" y="14477"/>
                  </a:lnTo>
                  <a:lnTo>
                    <a:pt x="19445" y="25527"/>
                  </a:lnTo>
                  <a:lnTo>
                    <a:pt x="7220" y="44476"/>
                  </a:lnTo>
                  <a:lnTo>
                    <a:pt x="2322" y="56080"/>
                  </a:lnTo>
                  <a:lnTo>
                    <a:pt x="0" y="81452"/>
                  </a:lnTo>
                  <a:lnTo>
                    <a:pt x="8041" y="130278"/>
                  </a:lnTo>
                  <a:lnTo>
                    <a:pt x="23120" y="163027"/>
                  </a:lnTo>
                  <a:lnTo>
                    <a:pt x="47995" y="189367"/>
                  </a:lnTo>
                  <a:lnTo>
                    <a:pt x="77592" y="206401"/>
                  </a:lnTo>
                  <a:lnTo>
                    <a:pt x="98184" y="208702"/>
                  </a:lnTo>
                  <a:lnTo>
                    <a:pt x="129398" y="205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53249" y="1073906"/>
              <a:ext cx="10337" cy="336913"/>
            </a:xfrm>
            <a:custGeom>
              <a:avLst/>
              <a:gdLst/>
              <a:ahLst/>
              <a:cxnLst/>
              <a:rect l="0" t="0" r="0" b="0"/>
              <a:pathLst>
                <a:path w="10337" h="336913">
                  <a:moveTo>
                    <a:pt x="10336" y="0"/>
                  </a:moveTo>
                  <a:lnTo>
                    <a:pt x="2003" y="48931"/>
                  </a:lnTo>
                  <a:lnTo>
                    <a:pt x="458" y="96777"/>
                  </a:lnTo>
                  <a:lnTo>
                    <a:pt x="0" y="147998"/>
                  </a:lnTo>
                  <a:lnTo>
                    <a:pt x="5435" y="206529"/>
                  </a:lnTo>
                  <a:lnTo>
                    <a:pt x="9368" y="260291"/>
                  </a:lnTo>
                  <a:lnTo>
                    <a:pt x="10145" y="309732"/>
                  </a:lnTo>
                  <a:lnTo>
                    <a:pt x="1033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64326" y="1210777"/>
              <a:ext cx="155029" cy="193811"/>
            </a:xfrm>
            <a:custGeom>
              <a:avLst/>
              <a:gdLst/>
              <a:ahLst/>
              <a:cxnLst/>
              <a:rect l="0" t="0" r="0" b="0"/>
              <a:pathLst>
                <a:path w="155029" h="193811">
                  <a:moveTo>
                    <a:pt x="57187" y="21057"/>
                  </a:moveTo>
                  <a:lnTo>
                    <a:pt x="40419" y="32235"/>
                  </a:lnTo>
                  <a:lnTo>
                    <a:pt x="29067" y="47082"/>
                  </a:lnTo>
                  <a:lnTo>
                    <a:pt x="4848" y="105721"/>
                  </a:lnTo>
                  <a:lnTo>
                    <a:pt x="0" y="126536"/>
                  </a:lnTo>
                  <a:lnTo>
                    <a:pt x="1745" y="147485"/>
                  </a:lnTo>
                  <a:lnTo>
                    <a:pt x="14893" y="179010"/>
                  </a:lnTo>
                  <a:lnTo>
                    <a:pt x="23142" y="186020"/>
                  </a:lnTo>
                  <a:lnTo>
                    <a:pt x="44785" y="193810"/>
                  </a:lnTo>
                  <a:lnTo>
                    <a:pt x="66882" y="191033"/>
                  </a:lnTo>
                  <a:lnTo>
                    <a:pt x="119078" y="169826"/>
                  </a:lnTo>
                  <a:lnTo>
                    <a:pt x="135777" y="153857"/>
                  </a:lnTo>
                  <a:lnTo>
                    <a:pt x="152742" y="125136"/>
                  </a:lnTo>
                  <a:lnTo>
                    <a:pt x="155028" y="104749"/>
                  </a:lnTo>
                  <a:lnTo>
                    <a:pt x="146963" y="63065"/>
                  </a:lnTo>
                  <a:lnTo>
                    <a:pt x="131880" y="37143"/>
                  </a:lnTo>
                  <a:lnTo>
                    <a:pt x="116120" y="25087"/>
                  </a:lnTo>
                  <a:lnTo>
                    <a:pt x="782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36618" y="1203369"/>
              <a:ext cx="224172" cy="204248"/>
            </a:xfrm>
            <a:custGeom>
              <a:avLst/>
              <a:gdLst/>
              <a:ahLst/>
              <a:cxnLst/>
              <a:rect l="0" t="0" r="0" b="0"/>
              <a:pathLst>
                <a:path w="224172" h="204248">
                  <a:moveTo>
                    <a:pt x="127050" y="17936"/>
                  </a:moveTo>
                  <a:lnTo>
                    <a:pt x="115872" y="6758"/>
                  </a:lnTo>
                  <a:lnTo>
                    <a:pt x="97905" y="1270"/>
                  </a:lnTo>
                  <a:lnTo>
                    <a:pt x="75492" y="0"/>
                  </a:lnTo>
                  <a:lnTo>
                    <a:pt x="21908" y="11790"/>
                  </a:lnTo>
                  <a:lnTo>
                    <a:pt x="13672" y="17349"/>
                  </a:lnTo>
                  <a:lnTo>
                    <a:pt x="1400" y="32883"/>
                  </a:lnTo>
                  <a:lnTo>
                    <a:pt x="0" y="41939"/>
                  </a:lnTo>
                  <a:lnTo>
                    <a:pt x="4683" y="61359"/>
                  </a:lnTo>
                  <a:lnTo>
                    <a:pt x="20473" y="86434"/>
                  </a:lnTo>
                  <a:lnTo>
                    <a:pt x="39518" y="98293"/>
                  </a:lnTo>
                  <a:lnTo>
                    <a:pt x="51148" y="103093"/>
                  </a:lnTo>
                  <a:lnTo>
                    <a:pt x="76548" y="105307"/>
                  </a:lnTo>
                  <a:lnTo>
                    <a:pt x="117156" y="106215"/>
                  </a:lnTo>
                  <a:lnTo>
                    <a:pt x="178390" y="120245"/>
                  </a:lnTo>
                  <a:lnTo>
                    <a:pt x="200170" y="126968"/>
                  </a:lnTo>
                  <a:lnTo>
                    <a:pt x="208552" y="132738"/>
                  </a:lnTo>
                  <a:lnTo>
                    <a:pt x="220985" y="148508"/>
                  </a:lnTo>
                  <a:lnTo>
                    <a:pt x="224171" y="167215"/>
                  </a:lnTo>
                  <a:lnTo>
                    <a:pt x="223383" y="177117"/>
                  </a:lnTo>
                  <a:lnTo>
                    <a:pt x="218178" y="184888"/>
                  </a:lnTo>
                  <a:lnTo>
                    <a:pt x="199917" y="196642"/>
                  </a:lnTo>
                  <a:lnTo>
                    <a:pt x="163328" y="204247"/>
                  </a:lnTo>
                  <a:lnTo>
                    <a:pt x="116521" y="1969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92322" y="1218567"/>
              <a:ext cx="132988" cy="192252"/>
            </a:xfrm>
            <a:custGeom>
              <a:avLst/>
              <a:gdLst/>
              <a:ahLst/>
              <a:cxnLst/>
              <a:rect l="0" t="0" r="0" b="0"/>
              <a:pathLst>
                <a:path w="132988" h="192252">
                  <a:moveTo>
                    <a:pt x="39802" y="65909"/>
                  </a:moveTo>
                  <a:lnTo>
                    <a:pt x="100913" y="47951"/>
                  </a:lnTo>
                  <a:lnTo>
                    <a:pt x="123114" y="41160"/>
                  </a:lnTo>
                  <a:lnTo>
                    <a:pt x="129269" y="35372"/>
                  </a:lnTo>
                  <a:lnTo>
                    <a:pt x="132202" y="28004"/>
                  </a:lnTo>
                  <a:lnTo>
                    <a:pt x="132987" y="19582"/>
                  </a:lnTo>
                  <a:lnTo>
                    <a:pt x="130001" y="12797"/>
                  </a:lnTo>
                  <a:lnTo>
                    <a:pt x="117325" y="2140"/>
                  </a:lnTo>
                  <a:lnTo>
                    <a:pt x="109032" y="0"/>
                  </a:lnTo>
                  <a:lnTo>
                    <a:pt x="80591" y="2577"/>
                  </a:lnTo>
                  <a:lnTo>
                    <a:pt x="51108" y="11919"/>
                  </a:lnTo>
                  <a:lnTo>
                    <a:pt x="34688" y="22806"/>
                  </a:lnTo>
                  <a:lnTo>
                    <a:pt x="22711" y="38564"/>
                  </a:lnTo>
                  <a:lnTo>
                    <a:pt x="5490" y="77275"/>
                  </a:lnTo>
                  <a:lnTo>
                    <a:pt x="0" y="113861"/>
                  </a:lnTo>
                  <a:lnTo>
                    <a:pt x="4955" y="134404"/>
                  </a:lnTo>
                  <a:lnTo>
                    <a:pt x="27199" y="166657"/>
                  </a:lnTo>
                  <a:lnTo>
                    <a:pt x="52835" y="182848"/>
                  </a:lnTo>
                  <a:lnTo>
                    <a:pt x="113501" y="1922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95378" y="1116020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20" y="147998"/>
                  </a:lnTo>
                  <a:lnTo>
                    <a:pt x="8333" y="200219"/>
                  </a:lnTo>
                  <a:lnTo>
                    <a:pt x="9878" y="249617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90093" y="1210777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83014" y="7235"/>
                  </a:lnTo>
                  <a:lnTo>
                    <a:pt x="126791" y="12997"/>
                  </a:lnTo>
                  <a:lnTo>
                    <a:pt x="70279" y="25054"/>
                  </a:lnTo>
                  <a:lnTo>
                    <a:pt x="12490" y="3072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25066" y="1252891"/>
              <a:ext cx="161734" cy="173392"/>
            </a:xfrm>
            <a:custGeom>
              <a:avLst/>
              <a:gdLst/>
              <a:ahLst/>
              <a:cxnLst/>
              <a:rect l="0" t="0" r="0" b="0"/>
              <a:pathLst>
                <a:path w="161734" h="173392">
                  <a:moveTo>
                    <a:pt x="101939" y="31585"/>
                  </a:moveTo>
                  <a:lnTo>
                    <a:pt x="85171" y="25996"/>
                  </a:lnTo>
                  <a:lnTo>
                    <a:pt x="67581" y="26372"/>
                  </a:lnTo>
                  <a:lnTo>
                    <a:pt x="48064" y="31608"/>
                  </a:lnTo>
                  <a:lnTo>
                    <a:pt x="27692" y="41734"/>
                  </a:lnTo>
                  <a:lnTo>
                    <a:pt x="13178" y="57153"/>
                  </a:lnTo>
                  <a:lnTo>
                    <a:pt x="3998" y="76874"/>
                  </a:lnTo>
                  <a:lnTo>
                    <a:pt x="0" y="113114"/>
                  </a:lnTo>
                  <a:lnTo>
                    <a:pt x="3210" y="135671"/>
                  </a:lnTo>
                  <a:lnTo>
                    <a:pt x="14776" y="154275"/>
                  </a:lnTo>
                  <a:lnTo>
                    <a:pt x="22773" y="162511"/>
                  </a:lnTo>
                  <a:lnTo>
                    <a:pt x="47257" y="171663"/>
                  </a:lnTo>
                  <a:lnTo>
                    <a:pt x="75296" y="173391"/>
                  </a:lnTo>
                  <a:lnTo>
                    <a:pt x="132789" y="154837"/>
                  </a:lnTo>
                  <a:lnTo>
                    <a:pt x="148016" y="141346"/>
                  </a:lnTo>
                  <a:lnTo>
                    <a:pt x="153714" y="132835"/>
                  </a:lnTo>
                  <a:lnTo>
                    <a:pt x="161733" y="98500"/>
                  </a:lnTo>
                  <a:lnTo>
                    <a:pt x="152931" y="58691"/>
                  </a:lnTo>
                  <a:lnTo>
                    <a:pt x="135505" y="28438"/>
                  </a:lnTo>
                  <a:lnTo>
                    <a:pt x="1019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740051" y="1147606"/>
              <a:ext cx="18623" cy="294799"/>
            </a:xfrm>
            <a:custGeom>
              <a:avLst/>
              <a:gdLst/>
              <a:ahLst/>
              <a:cxnLst/>
              <a:rect l="0" t="0" r="0" b="0"/>
              <a:pathLst>
                <a:path w="18623" h="294799">
                  <a:moveTo>
                    <a:pt x="18622" y="0"/>
                  </a:moveTo>
                  <a:lnTo>
                    <a:pt x="1834" y="63450"/>
                  </a:lnTo>
                  <a:lnTo>
                    <a:pt x="0" y="110957"/>
                  </a:lnTo>
                  <a:lnTo>
                    <a:pt x="5176" y="162077"/>
                  </a:lnTo>
                  <a:lnTo>
                    <a:pt x="7229" y="215439"/>
                  </a:lnTo>
                  <a:lnTo>
                    <a:pt x="7923" y="277042"/>
                  </a:lnTo>
                  <a:lnTo>
                    <a:pt x="809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632331" y="1273948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44901" y="14654"/>
                  </a:lnTo>
                  <a:lnTo>
                    <a:pt x="87938" y="20962"/>
                  </a:lnTo>
                  <a:lnTo>
                    <a:pt x="34745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879853" y="1116020"/>
              <a:ext cx="120977" cy="326385"/>
            </a:xfrm>
            <a:custGeom>
              <a:avLst/>
              <a:gdLst/>
              <a:ahLst/>
              <a:cxnLst/>
              <a:rect l="0" t="0" r="0" b="0"/>
              <a:pathLst>
                <a:path w="120977" h="326385">
                  <a:moveTo>
                    <a:pt x="5162" y="0"/>
                  </a:moveTo>
                  <a:lnTo>
                    <a:pt x="5162" y="48931"/>
                  </a:lnTo>
                  <a:lnTo>
                    <a:pt x="5162" y="96776"/>
                  </a:lnTo>
                  <a:lnTo>
                    <a:pt x="5162" y="147998"/>
                  </a:lnTo>
                  <a:lnTo>
                    <a:pt x="8282" y="197100"/>
                  </a:lnTo>
                  <a:lnTo>
                    <a:pt x="14227" y="255613"/>
                  </a:lnTo>
                  <a:lnTo>
                    <a:pt x="9668" y="292546"/>
                  </a:lnTo>
                  <a:lnTo>
                    <a:pt x="8166" y="295637"/>
                  </a:lnTo>
                  <a:lnTo>
                    <a:pt x="7165" y="293017"/>
                  </a:lnTo>
                  <a:lnTo>
                    <a:pt x="4256" y="234252"/>
                  </a:lnTo>
                  <a:lnTo>
                    <a:pt x="0" y="173827"/>
                  </a:lnTo>
                  <a:lnTo>
                    <a:pt x="1721" y="161508"/>
                  </a:lnTo>
                  <a:lnTo>
                    <a:pt x="6378" y="152126"/>
                  </a:lnTo>
                  <a:lnTo>
                    <a:pt x="20910" y="138582"/>
                  </a:lnTo>
                  <a:lnTo>
                    <a:pt x="28529" y="136841"/>
                  </a:lnTo>
                  <a:lnTo>
                    <a:pt x="35948" y="138021"/>
                  </a:lnTo>
                  <a:lnTo>
                    <a:pt x="50430" y="145571"/>
                  </a:lnTo>
                  <a:lnTo>
                    <a:pt x="64666" y="156725"/>
                  </a:lnTo>
                  <a:lnTo>
                    <a:pt x="80245" y="181748"/>
                  </a:lnTo>
                  <a:lnTo>
                    <a:pt x="103241" y="242398"/>
                  </a:lnTo>
                  <a:lnTo>
                    <a:pt x="117831" y="294830"/>
                  </a:lnTo>
                  <a:lnTo>
                    <a:pt x="120976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24770" y="1237805"/>
              <a:ext cx="114547" cy="215128"/>
            </a:xfrm>
            <a:custGeom>
              <a:avLst/>
              <a:gdLst/>
              <a:ahLst/>
              <a:cxnLst/>
              <a:rect l="0" t="0" r="0" b="0"/>
              <a:pathLst>
                <a:path w="114547" h="215128">
                  <a:moveTo>
                    <a:pt x="28701" y="99314"/>
                  </a:moveTo>
                  <a:lnTo>
                    <a:pt x="39880" y="88135"/>
                  </a:lnTo>
                  <a:lnTo>
                    <a:pt x="57846" y="82647"/>
                  </a:lnTo>
                  <a:lnTo>
                    <a:pt x="79089" y="77868"/>
                  </a:lnTo>
                  <a:lnTo>
                    <a:pt x="96330" y="67946"/>
                  </a:lnTo>
                  <a:lnTo>
                    <a:pt x="108671" y="52617"/>
                  </a:lnTo>
                  <a:lnTo>
                    <a:pt x="113600" y="43616"/>
                  </a:lnTo>
                  <a:lnTo>
                    <a:pt x="114546" y="34106"/>
                  </a:lnTo>
                  <a:lnTo>
                    <a:pt x="109359" y="14180"/>
                  </a:lnTo>
                  <a:lnTo>
                    <a:pt x="102360" y="7463"/>
                  </a:lnTo>
                  <a:lnTo>
                    <a:pt x="82106" y="0"/>
                  </a:lnTo>
                  <a:lnTo>
                    <a:pt x="60625" y="2921"/>
                  </a:lnTo>
                  <a:lnTo>
                    <a:pt x="40550" y="13189"/>
                  </a:lnTo>
                  <a:lnTo>
                    <a:pt x="23829" y="29450"/>
                  </a:lnTo>
                  <a:lnTo>
                    <a:pt x="6850" y="58336"/>
                  </a:lnTo>
                  <a:lnTo>
                    <a:pt x="0" y="94711"/>
                  </a:lnTo>
                  <a:lnTo>
                    <a:pt x="3560" y="135125"/>
                  </a:lnTo>
                  <a:lnTo>
                    <a:pt x="17612" y="171146"/>
                  </a:lnTo>
                  <a:lnTo>
                    <a:pt x="36251" y="187001"/>
                  </a:lnTo>
                  <a:lnTo>
                    <a:pt x="81344" y="215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74456" y="1226245"/>
              <a:ext cx="200793" cy="191989"/>
            </a:xfrm>
            <a:custGeom>
              <a:avLst/>
              <a:gdLst/>
              <a:ahLst/>
              <a:cxnLst/>
              <a:rect l="0" t="0" r="0" b="0"/>
              <a:pathLst>
                <a:path w="200793" h="191989">
                  <a:moveTo>
                    <a:pt x="158083" y="5589"/>
                  </a:moveTo>
                  <a:lnTo>
                    <a:pt x="95990" y="0"/>
                  </a:lnTo>
                  <a:lnTo>
                    <a:pt x="63646" y="2113"/>
                  </a:lnTo>
                  <a:lnTo>
                    <a:pt x="31835" y="15737"/>
                  </a:lnTo>
                  <a:lnTo>
                    <a:pt x="5773" y="34592"/>
                  </a:lnTo>
                  <a:lnTo>
                    <a:pt x="1561" y="42472"/>
                  </a:lnTo>
                  <a:lnTo>
                    <a:pt x="0" y="60586"/>
                  </a:lnTo>
                  <a:lnTo>
                    <a:pt x="3561" y="65650"/>
                  </a:lnTo>
                  <a:lnTo>
                    <a:pt x="9445" y="67856"/>
                  </a:lnTo>
                  <a:lnTo>
                    <a:pt x="61257" y="70980"/>
                  </a:lnTo>
                  <a:lnTo>
                    <a:pt x="115697" y="92463"/>
                  </a:lnTo>
                  <a:lnTo>
                    <a:pt x="156859" y="108364"/>
                  </a:lnTo>
                  <a:lnTo>
                    <a:pt x="196064" y="139544"/>
                  </a:lnTo>
                  <a:lnTo>
                    <a:pt x="199781" y="147534"/>
                  </a:lnTo>
                  <a:lnTo>
                    <a:pt x="200792" y="165772"/>
                  </a:lnTo>
                  <a:lnTo>
                    <a:pt x="197084" y="173209"/>
                  </a:lnTo>
                  <a:lnTo>
                    <a:pt x="183606" y="184592"/>
                  </a:lnTo>
                  <a:lnTo>
                    <a:pt x="150698" y="191988"/>
                  </a:lnTo>
                  <a:lnTo>
                    <a:pt x="98445" y="186358"/>
                  </a:lnTo>
                  <a:lnTo>
                    <a:pt x="73855" y="184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721181" y="1252179"/>
              <a:ext cx="195628" cy="169169"/>
            </a:xfrm>
            <a:custGeom>
              <a:avLst/>
              <a:gdLst/>
              <a:ahLst/>
              <a:cxnLst/>
              <a:rect l="0" t="0" r="0" b="0"/>
              <a:pathLst>
                <a:path w="195628" h="169169">
                  <a:moveTo>
                    <a:pt x="132456" y="42826"/>
                  </a:moveTo>
                  <a:lnTo>
                    <a:pt x="126867" y="26058"/>
                  </a:lnTo>
                  <a:lnTo>
                    <a:pt x="114764" y="11587"/>
                  </a:lnTo>
                  <a:lnTo>
                    <a:pt x="106623" y="4452"/>
                  </a:lnTo>
                  <a:lnTo>
                    <a:pt x="96517" y="866"/>
                  </a:lnTo>
                  <a:lnTo>
                    <a:pt x="72809" y="0"/>
                  </a:lnTo>
                  <a:lnTo>
                    <a:pt x="38744" y="11679"/>
                  </a:lnTo>
                  <a:lnTo>
                    <a:pt x="12013" y="35547"/>
                  </a:lnTo>
                  <a:lnTo>
                    <a:pt x="2886" y="57918"/>
                  </a:lnTo>
                  <a:lnTo>
                    <a:pt x="0" y="82289"/>
                  </a:lnTo>
                  <a:lnTo>
                    <a:pt x="2617" y="104819"/>
                  </a:lnTo>
                  <a:lnTo>
                    <a:pt x="10799" y="123411"/>
                  </a:lnTo>
                  <a:lnTo>
                    <a:pt x="16256" y="131644"/>
                  </a:lnTo>
                  <a:lnTo>
                    <a:pt x="23404" y="135963"/>
                  </a:lnTo>
                  <a:lnTo>
                    <a:pt x="40705" y="137642"/>
                  </a:lnTo>
                  <a:lnTo>
                    <a:pt x="70175" y="126422"/>
                  </a:lnTo>
                  <a:lnTo>
                    <a:pt x="84499" y="111565"/>
                  </a:lnTo>
                  <a:lnTo>
                    <a:pt x="103226" y="73431"/>
                  </a:lnTo>
                  <a:lnTo>
                    <a:pt x="105950" y="71418"/>
                  </a:lnTo>
                  <a:lnTo>
                    <a:pt x="107766" y="74756"/>
                  </a:lnTo>
                  <a:lnTo>
                    <a:pt x="125840" y="138219"/>
                  </a:lnTo>
                  <a:lnTo>
                    <a:pt x="138875" y="152683"/>
                  </a:lnTo>
                  <a:lnTo>
                    <a:pt x="156366" y="161841"/>
                  </a:lnTo>
                  <a:lnTo>
                    <a:pt x="195627" y="1691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48394" y="1283814"/>
              <a:ext cx="267741" cy="158591"/>
            </a:xfrm>
            <a:custGeom>
              <a:avLst/>
              <a:gdLst/>
              <a:ahLst/>
              <a:cxnLst/>
              <a:rect l="0" t="0" r="0" b="0"/>
              <a:pathLst>
                <a:path w="267741" h="158591">
                  <a:moveTo>
                    <a:pt x="0" y="21719"/>
                  </a:moveTo>
                  <a:lnTo>
                    <a:pt x="16788" y="76764"/>
                  </a:lnTo>
                  <a:lnTo>
                    <a:pt x="26083" y="136231"/>
                  </a:lnTo>
                  <a:lnTo>
                    <a:pt x="29087" y="140175"/>
                  </a:lnTo>
                  <a:lnTo>
                    <a:pt x="32259" y="139294"/>
                  </a:lnTo>
                  <a:lnTo>
                    <a:pt x="35544" y="135197"/>
                  </a:lnTo>
                  <a:lnTo>
                    <a:pt x="40167" y="101486"/>
                  </a:lnTo>
                  <a:lnTo>
                    <a:pt x="36833" y="47268"/>
                  </a:lnTo>
                  <a:lnTo>
                    <a:pt x="44056" y="23715"/>
                  </a:lnTo>
                  <a:lnTo>
                    <a:pt x="58185" y="7788"/>
                  </a:lnTo>
                  <a:lnTo>
                    <a:pt x="66866" y="1904"/>
                  </a:lnTo>
                  <a:lnTo>
                    <a:pt x="74993" y="320"/>
                  </a:lnTo>
                  <a:lnTo>
                    <a:pt x="82750" y="1604"/>
                  </a:lnTo>
                  <a:lnTo>
                    <a:pt x="90262" y="4800"/>
                  </a:lnTo>
                  <a:lnTo>
                    <a:pt x="101727" y="17709"/>
                  </a:lnTo>
                  <a:lnTo>
                    <a:pt x="126029" y="74934"/>
                  </a:lnTo>
                  <a:lnTo>
                    <a:pt x="129643" y="85272"/>
                  </a:lnTo>
                  <a:lnTo>
                    <a:pt x="133222" y="88654"/>
                  </a:lnTo>
                  <a:lnTo>
                    <a:pt x="136778" y="87399"/>
                  </a:lnTo>
                  <a:lnTo>
                    <a:pt x="140318" y="83054"/>
                  </a:lnTo>
                  <a:lnTo>
                    <a:pt x="152366" y="22097"/>
                  </a:lnTo>
                  <a:lnTo>
                    <a:pt x="157729" y="13782"/>
                  </a:lnTo>
                  <a:lnTo>
                    <a:pt x="173047" y="1424"/>
                  </a:lnTo>
                  <a:lnTo>
                    <a:pt x="182045" y="0"/>
                  </a:lnTo>
                  <a:lnTo>
                    <a:pt x="201401" y="4658"/>
                  </a:lnTo>
                  <a:lnTo>
                    <a:pt x="226440" y="20433"/>
                  </a:lnTo>
                  <a:lnTo>
                    <a:pt x="238290" y="36356"/>
                  </a:lnTo>
                  <a:lnTo>
                    <a:pt x="251538" y="71289"/>
                  </a:lnTo>
                  <a:lnTo>
                    <a:pt x="267740" y="133402"/>
                  </a:lnTo>
                  <a:lnTo>
                    <a:pt x="263212" y="158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274777" y="1260681"/>
              <a:ext cx="104875" cy="171195"/>
            </a:xfrm>
            <a:custGeom>
              <a:avLst/>
              <a:gdLst/>
              <a:ahLst/>
              <a:cxnLst/>
              <a:rect l="0" t="0" r="0" b="0"/>
              <a:pathLst>
                <a:path w="104875" h="171195">
                  <a:moveTo>
                    <a:pt x="0" y="65909"/>
                  </a:moveTo>
                  <a:lnTo>
                    <a:pt x="63428" y="47951"/>
                  </a:lnTo>
                  <a:lnTo>
                    <a:pt x="84342" y="41160"/>
                  </a:lnTo>
                  <a:lnTo>
                    <a:pt x="99096" y="28004"/>
                  </a:lnTo>
                  <a:lnTo>
                    <a:pt x="104669" y="19582"/>
                  </a:lnTo>
                  <a:lnTo>
                    <a:pt x="104874" y="12797"/>
                  </a:lnTo>
                  <a:lnTo>
                    <a:pt x="101501" y="7105"/>
                  </a:lnTo>
                  <a:lnTo>
                    <a:pt x="95744" y="2140"/>
                  </a:lnTo>
                  <a:lnTo>
                    <a:pt x="88396" y="0"/>
                  </a:lnTo>
                  <a:lnTo>
                    <a:pt x="70873" y="741"/>
                  </a:lnTo>
                  <a:lnTo>
                    <a:pt x="54505" y="8090"/>
                  </a:lnTo>
                  <a:lnTo>
                    <a:pt x="24935" y="31871"/>
                  </a:lnTo>
                  <a:lnTo>
                    <a:pt x="9208" y="57774"/>
                  </a:lnTo>
                  <a:lnTo>
                    <a:pt x="2728" y="93265"/>
                  </a:lnTo>
                  <a:lnTo>
                    <a:pt x="6397" y="127827"/>
                  </a:lnTo>
                  <a:lnTo>
                    <a:pt x="18051" y="146461"/>
                  </a:lnTo>
                  <a:lnTo>
                    <a:pt x="26072" y="154705"/>
                  </a:lnTo>
                  <a:lnTo>
                    <a:pt x="44343" y="163866"/>
                  </a:lnTo>
                  <a:lnTo>
                    <a:pt x="73700" y="1711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675572" y="1260783"/>
              <a:ext cx="136159" cy="171093"/>
            </a:xfrm>
            <a:custGeom>
              <a:avLst/>
              <a:gdLst/>
              <a:ahLst/>
              <a:cxnLst/>
              <a:rect l="0" t="0" r="0" b="0"/>
              <a:pathLst>
                <a:path w="136159" h="171093">
                  <a:moveTo>
                    <a:pt x="9817" y="44750"/>
                  </a:moveTo>
                  <a:lnTo>
                    <a:pt x="2581" y="72306"/>
                  </a:lnTo>
                  <a:lnTo>
                    <a:pt x="3058" y="125409"/>
                  </a:lnTo>
                  <a:lnTo>
                    <a:pt x="5643" y="141430"/>
                  </a:lnTo>
                  <a:lnTo>
                    <a:pt x="4694" y="140789"/>
                  </a:lnTo>
                  <a:lnTo>
                    <a:pt x="2892" y="136852"/>
                  </a:lnTo>
                  <a:lnTo>
                    <a:pt x="0" y="88506"/>
                  </a:lnTo>
                  <a:lnTo>
                    <a:pt x="1838" y="43157"/>
                  </a:lnTo>
                  <a:lnTo>
                    <a:pt x="10560" y="22205"/>
                  </a:lnTo>
                  <a:lnTo>
                    <a:pt x="25355" y="8214"/>
                  </a:lnTo>
                  <a:lnTo>
                    <a:pt x="34213" y="2845"/>
                  </a:lnTo>
                  <a:lnTo>
                    <a:pt x="53415" y="0"/>
                  </a:lnTo>
                  <a:lnTo>
                    <a:pt x="63448" y="878"/>
                  </a:lnTo>
                  <a:lnTo>
                    <a:pt x="80836" y="11214"/>
                  </a:lnTo>
                  <a:lnTo>
                    <a:pt x="103779" y="39883"/>
                  </a:lnTo>
                  <a:lnTo>
                    <a:pt x="126903" y="91492"/>
                  </a:lnTo>
                  <a:lnTo>
                    <a:pt x="134939" y="151352"/>
                  </a:lnTo>
                  <a:lnTo>
                    <a:pt x="136158" y="1710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857137" y="1242362"/>
              <a:ext cx="97307" cy="167748"/>
            </a:xfrm>
            <a:custGeom>
              <a:avLst/>
              <a:gdLst/>
              <a:ahLst/>
              <a:cxnLst/>
              <a:rect l="0" t="0" r="0" b="0"/>
              <a:pathLst>
                <a:path w="97307" h="167748">
                  <a:moveTo>
                    <a:pt x="7236" y="42114"/>
                  </a:moveTo>
                  <a:lnTo>
                    <a:pt x="0" y="69670"/>
                  </a:lnTo>
                  <a:lnTo>
                    <a:pt x="23" y="111630"/>
                  </a:lnTo>
                  <a:lnTo>
                    <a:pt x="8320" y="140081"/>
                  </a:lnTo>
                  <a:lnTo>
                    <a:pt x="22925" y="158964"/>
                  </a:lnTo>
                  <a:lnTo>
                    <a:pt x="31734" y="165638"/>
                  </a:lnTo>
                  <a:lnTo>
                    <a:pt x="41115" y="167747"/>
                  </a:lnTo>
                  <a:lnTo>
                    <a:pt x="60898" y="163852"/>
                  </a:lnTo>
                  <a:lnTo>
                    <a:pt x="78269" y="148082"/>
                  </a:lnTo>
                  <a:lnTo>
                    <a:pt x="91449" y="125476"/>
                  </a:lnTo>
                  <a:lnTo>
                    <a:pt x="97306" y="99831"/>
                  </a:lnTo>
                  <a:lnTo>
                    <a:pt x="92661" y="46409"/>
                  </a:lnTo>
                  <a:lnTo>
                    <a:pt x="809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022300" y="1252232"/>
              <a:ext cx="189514" cy="169116"/>
            </a:xfrm>
            <a:custGeom>
              <a:avLst/>
              <a:gdLst/>
              <a:ahLst/>
              <a:cxnLst/>
              <a:rect l="0" t="0" r="0" b="0"/>
              <a:pathLst>
                <a:path w="189514" h="169116">
                  <a:moveTo>
                    <a:pt x="0" y="74358"/>
                  </a:moveTo>
                  <a:lnTo>
                    <a:pt x="8334" y="111836"/>
                  </a:lnTo>
                  <a:lnTo>
                    <a:pt x="9553" y="127280"/>
                  </a:lnTo>
                  <a:lnTo>
                    <a:pt x="10443" y="67576"/>
                  </a:lnTo>
                  <a:lnTo>
                    <a:pt x="10491" y="39368"/>
                  </a:lnTo>
                  <a:lnTo>
                    <a:pt x="14013" y="31144"/>
                  </a:lnTo>
                  <a:lnTo>
                    <a:pt x="19871" y="26832"/>
                  </a:lnTo>
                  <a:lnTo>
                    <a:pt x="27285" y="25126"/>
                  </a:lnTo>
                  <a:lnTo>
                    <a:pt x="34568" y="26329"/>
                  </a:lnTo>
                  <a:lnTo>
                    <a:pt x="48899" y="33905"/>
                  </a:lnTo>
                  <a:lnTo>
                    <a:pt x="70121" y="56913"/>
                  </a:lnTo>
                  <a:lnTo>
                    <a:pt x="87508" y="89110"/>
                  </a:lnTo>
                  <a:lnTo>
                    <a:pt x="87585" y="87702"/>
                  </a:lnTo>
                  <a:lnTo>
                    <a:pt x="84891" y="54637"/>
                  </a:lnTo>
                  <a:lnTo>
                    <a:pt x="90014" y="22112"/>
                  </a:lnTo>
                  <a:lnTo>
                    <a:pt x="95104" y="13791"/>
                  </a:lnTo>
                  <a:lnTo>
                    <a:pt x="110119" y="1426"/>
                  </a:lnTo>
                  <a:lnTo>
                    <a:pt x="117867" y="0"/>
                  </a:lnTo>
                  <a:lnTo>
                    <a:pt x="125371" y="1390"/>
                  </a:lnTo>
                  <a:lnTo>
                    <a:pt x="147112" y="14523"/>
                  </a:lnTo>
                  <a:lnTo>
                    <a:pt x="160140" y="27878"/>
                  </a:lnTo>
                  <a:lnTo>
                    <a:pt x="181861" y="75170"/>
                  </a:lnTo>
                  <a:lnTo>
                    <a:pt x="188505" y="135441"/>
                  </a:lnTo>
                  <a:lnTo>
                    <a:pt x="189513" y="169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243399" y="1073906"/>
              <a:ext cx="185457" cy="312597"/>
            </a:xfrm>
            <a:custGeom>
              <a:avLst/>
              <a:gdLst/>
              <a:ahLst/>
              <a:cxnLst/>
              <a:rect l="0" t="0" r="0" b="0"/>
              <a:pathLst>
                <a:path w="185457" h="312597">
                  <a:moveTo>
                    <a:pt x="0" y="0"/>
                  </a:moveTo>
                  <a:lnTo>
                    <a:pt x="0" y="58617"/>
                  </a:lnTo>
                  <a:lnTo>
                    <a:pt x="8405" y="113961"/>
                  </a:lnTo>
                  <a:lnTo>
                    <a:pt x="21331" y="173766"/>
                  </a:lnTo>
                  <a:lnTo>
                    <a:pt x="35149" y="225657"/>
                  </a:lnTo>
                  <a:lnTo>
                    <a:pt x="45640" y="261444"/>
                  </a:lnTo>
                  <a:lnTo>
                    <a:pt x="47974" y="264373"/>
                  </a:lnTo>
                  <a:lnTo>
                    <a:pt x="49530" y="261647"/>
                  </a:lnTo>
                  <a:lnTo>
                    <a:pt x="50089" y="247309"/>
                  </a:lnTo>
                  <a:lnTo>
                    <a:pt x="46167" y="219506"/>
                  </a:lnTo>
                  <a:lnTo>
                    <a:pt x="48985" y="199334"/>
                  </a:lnTo>
                  <a:lnTo>
                    <a:pt x="60375" y="181790"/>
                  </a:lnTo>
                  <a:lnTo>
                    <a:pt x="68326" y="173836"/>
                  </a:lnTo>
                  <a:lnTo>
                    <a:pt x="77136" y="169703"/>
                  </a:lnTo>
                  <a:lnTo>
                    <a:pt x="96284" y="168230"/>
                  </a:lnTo>
                  <a:lnTo>
                    <a:pt x="126795" y="179568"/>
                  </a:lnTo>
                  <a:lnTo>
                    <a:pt x="152473" y="197745"/>
                  </a:lnTo>
                  <a:lnTo>
                    <a:pt x="174899" y="223538"/>
                  </a:lnTo>
                  <a:lnTo>
                    <a:pt x="183017" y="246359"/>
                  </a:lnTo>
                  <a:lnTo>
                    <a:pt x="185456" y="272100"/>
                  </a:lnTo>
                  <a:lnTo>
                    <a:pt x="182640" y="299138"/>
                  </a:lnTo>
                  <a:lnTo>
                    <a:pt x="176742" y="307050"/>
                  </a:lnTo>
                  <a:lnTo>
                    <a:pt x="168131" y="311155"/>
                  </a:lnTo>
                  <a:lnTo>
                    <a:pt x="147255" y="312596"/>
                  </a:lnTo>
                  <a:lnTo>
                    <a:pt x="115771" y="305661"/>
                  </a:lnTo>
                  <a:lnTo>
                    <a:pt x="63171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485554" y="1229472"/>
              <a:ext cx="109177" cy="170819"/>
            </a:xfrm>
            <a:custGeom>
              <a:avLst/>
              <a:gdLst/>
              <a:ahLst/>
              <a:cxnLst/>
              <a:rect l="0" t="0" r="0" b="0"/>
              <a:pathLst>
                <a:path w="109177" h="170819">
                  <a:moveTo>
                    <a:pt x="0" y="65533"/>
                  </a:moveTo>
                  <a:lnTo>
                    <a:pt x="58617" y="59944"/>
                  </a:lnTo>
                  <a:lnTo>
                    <a:pt x="93407" y="50879"/>
                  </a:lnTo>
                  <a:lnTo>
                    <a:pt x="100877" y="44065"/>
                  </a:lnTo>
                  <a:lnTo>
                    <a:pt x="109176" y="24016"/>
                  </a:lnTo>
                  <a:lnTo>
                    <a:pt x="107879" y="15628"/>
                  </a:lnTo>
                  <a:lnTo>
                    <a:pt x="103505" y="8866"/>
                  </a:lnTo>
                  <a:lnTo>
                    <a:pt x="97079" y="3189"/>
                  </a:lnTo>
                  <a:lnTo>
                    <a:pt x="74342" y="0"/>
                  </a:lnTo>
                  <a:lnTo>
                    <a:pt x="48249" y="3652"/>
                  </a:lnTo>
                  <a:lnTo>
                    <a:pt x="28853" y="13074"/>
                  </a:lnTo>
                  <a:lnTo>
                    <a:pt x="15553" y="28180"/>
                  </a:lnTo>
                  <a:lnTo>
                    <a:pt x="6913" y="47761"/>
                  </a:lnTo>
                  <a:lnTo>
                    <a:pt x="3218" y="85094"/>
                  </a:lnTo>
                  <a:lnTo>
                    <a:pt x="10182" y="123451"/>
                  </a:lnTo>
                  <a:lnTo>
                    <a:pt x="20513" y="142357"/>
                  </a:lnTo>
                  <a:lnTo>
                    <a:pt x="36023" y="155439"/>
                  </a:lnTo>
                  <a:lnTo>
                    <a:pt x="53445" y="163983"/>
                  </a:lnTo>
                  <a:lnTo>
                    <a:pt x="84228" y="1708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85595" y="1251129"/>
              <a:ext cx="115815" cy="139098"/>
            </a:xfrm>
            <a:custGeom>
              <a:avLst/>
              <a:gdLst/>
              <a:ahLst/>
              <a:cxnLst/>
              <a:rect l="0" t="0" r="0" b="0"/>
              <a:pathLst>
                <a:path w="115815" h="139098">
                  <a:moveTo>
                    <a:pt x="0" y="33347"/>
                  </a:moveTo>
                  <a:lnTo>
                    <a:pt x="11454" y="82278"/>
                  </a:lnTo>
                  <a:lnTo>
                    <a:pt x="25858" y="139097"/>
                  </a:lnTo>
                  <a:lnTo>
                    <a:pt x="9988" y="76554"/>
                  </a:lnTo>
                  <a:lnTo>
                    <a:pt x="1973" y="27974"/>
                  </a:lnTo>
                  <a:lnTo>
                    <a:pt x="5995" y="18067"/>
                  </a:lnTo>
                  <a:lnTo>
                    <a:pt x="13355" y="10292"/>
                  </a:lnTo>
                  <a:lnTo>
                    <a:pt x="22942" y="3939"/>
                  </a:lnTo>
                  <a:lnTo>
                    <a:pt x="42952" y="0"/>
                  </a:lnTo>
                  <a:lnTo>
                    <a:pt x="99120" y="9940"/>
                  </a:lnTo>
                  <a:lnTo>
                    <a:pt x="115814" y="122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864580" y="1389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2318993" y="2347640"/>
            <a:ext cx="1365982" cy="417988"/>
            <a:chOff x="2318993" y="2347640"/>
            <a:chExt cx="1365982" cy="417988"/>
          </a:xfrm>
        </p:grpSpPr>
        <p:sp>
          <p:nvSpPr>
            <p:cNvPr id="72" name="Freeform 71"/>
            <p:cNvSpPr/>
            <p:nvPr/>
          </p:nvSpPr>
          <p:spPr>
            <a:xfrm>
              <a:off x="2318993" y="2347640"/>
              <a:ext cx="260489" cy="417988"/>
            </a:xfrm>
            <a:custGeom>
              <a:avLst/>
              <a:gdLst/>
              <a:ahLst/>
              <a:cxnLst/>
              <a:rect l="0" t="0" r="0" b="0"/>
              <a:pathLst>
                <a:path w="260489" h="417988">
                  <a:moveTo>
                    <a:pt x="28861" y="63386"/>
                  </a:moveTo>
                  <a:lnTo>
                    <a:pt x="13220" y="81366"/>
                  </a:lnTo>
                  <a:lnTo>
                    <a:pt x="5142" y="98283"/>
                  </a:lnTo>
                  <a:lnTo>
                    <a:pt x="2520" y="99519"/>
                  </a:lnTo>
                  <a:lnTo>
                    <a:pt x="772" y="95663"/>
                  </a:lnTo>
                  <a:lnTo>
                    <a:pt x="0" y="80071"/>
                  </a:lnTo>
                  <a:lnTo>
                    <a:pt x="7312" y="51562"/>
                  </a:lnTo>
                  <a:lnTo>
                    <a:pt x="24946" y="22057"/>
                  </a:lnTo>
                  <a:lnTo>
                    <a:pt x="42329" y="5633"/>
                  </a:lnTo>
                  <a:lnTo>
                    <a:pt x="53048" y="1487"/>
                  </a:lnTo>
                  <a:lnTo>
                    <a:pt x="77436" y="0"/>
                  </a:lnTo>
                  <a:lnTo>
                    <a:pt x="111884" y="11329"/>
                  </a:lnTo>
                  <a:lnTo>
                    <a:pt x="138729" y="35093"/>
                  </a:lnTo>
                  <a:lnTo>
                    <a:pt x="172820" y="93210"/>
                  </a:lnTo>
                  <a:lnTo>
                    <a:pt x="189619" y="142326"/>
                  </a:lnTo>
                  <a:lnTo>
                    <a:pt x="195797" y="204324"/>
                  </a:lnTo>
                  <a:lnTo>
                    <a:pt x="193897" y="262844"/>
                  </a:lnTo>
                  <a:lnTo>
                    <a:pt x="182604" y="319464"/>
                  </a:lnTo>
                  <a:lnTo>
                    <a:pt x="157310" y="378301"/>
                  </a:lnTo>
                  <a:lnTo>
                    <a:pt x="153098" y="389143"/>
                  </a:lnTo>
                  <a:lnTo>
                    <a:pt x="139060" y="404309"/>
                  </a:lnTo>
                  <a:lnTo>
                    <a:pt x="130403" y="409990"/>
                  </a:lnTo>
                  <a:lnTo>
                    <a:pt x="95863" y="417987"/>
                  </a:lnTo>
                  <a:lnTo>
                    <a:pt x="86397" y="415600"/>
                  </a:lnTo>
                  <a:lnTo>
                    <a:pt x="78917" y="410499"/>
                  </a:lnTo>
                  <a:lnTo>
                    <a:pt x="67486" y="395473"/>
                  </a:lnTo>
                  <a:lnTo>
                    <a:pt x="58506" y="377096"/>
                  </a:lnTo>
                  <a:lnTo>
                    <a:pt x="57983" y="367283"/>
                  </a:lnTo>
                  <a:lnTo>
                    <a:pt x="63641" y="347020"/>
                  </a:lnTo>
                  <a:lnTo>
                    <a:pt x="77075" y="332555"/>
                  </a:lnTo>
                  <a:lnTo>
                    <a:pt x="85570" y="327060"/>
                  </a:lnTo>
                  <a:lnTo>
                    <a:pt x="107488" y="324074"/>
                  </a:lnTo>
                  <a:lnTo>
                    <a:pt x="131657" y="327816"/>
                  </a:lnTo>
                  <a:lnTo>
                    <a:pt x="186461" y="350169"/>
                  </a:lnTo>
                  <a:lnTo>
                    <a:pt x="220433" y="373411"/>
                  </a:lnTo>
                  <a:lnTo>
                    <a:pt x="246554" y="394293"/>
                  </a:lnTo>
                  <a:lnTo>
                    <a:pt x="260488" y="4002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726880" y="2695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889275" y="2352275"/>
              <a:ext cx="196681" cy="355054"/>
            </a:xfrm>
            <a:custGeom>
              <a:avLst/>
              <a:gdLst/>
              <a:ahLst/>
              <a:cxnLst/>
              <a:rect l="0" t="0" r="0" b="0"/>
              <a:pathLst>
                <a:path w="196681" h="355054">
                  <a:moveTo>
                    <a:pt x="163989" y="58751"/>
                  </a:moveTo>
                  <a:lnTo>
                    <a:pt x="128072" y="113795"/>
                  </a:lnTo>
                  <a:lnTo>
                    <a:pt x="99280" y="173263"/>
                  </a:lnTo>
                  <a:lnTo>
                    <a:pt x="83660" y="224826"/>
                  </a:lnTo>
                  <a:lnTo>
                    <a:pt x="72429" y="280072"/>
                  </a:lnTo>
                  <a:lnTo>
                    <a:pt x="73299" y="318910"/>
                  </a:lnTo>
                  <a:lnTo>
                    <a:pt x="75453" y="330456"/>
                  </a:lnTo>
                  <a:lnTo>
                    <a:pt x="80398" y="339323"/>
                  </a:lnTo>
                  <a:lnTo>
                    <a:pt x="95252" y="352295"/>
                  </a:lnTo>
                  <a:lnTo>
                    <a:pt x="104126" y="355053"/>
                  </a:lnTo>
                  <a:lnTo>
                    <a:pt x="123345" y="354997"/>
                  </a:lnTo>
                  <a:lnTo>
                    <a:pt x="140466" y="347953"/>
                  </a:lnTo>
                  <a:lnTo>
                    <a:pt x="155874" y="335854"/>
                  </a:lnTo>
                  <a:lnTo>
                    <a:pt x="191921" y="295023"/>
                  </a:lnTo>
                  <a:lnTo>
                    <a:pt x="196680" y="270995"/>
                  </a:lnTo>
                  <a:lnTo>
                    <a:pt x="193726" y="243159"/>
                  </a:lnTo>
                  <a:lnTo>
                    <a:pt x="184614" y="219088"/>
                  </a:lnTo>
                  <a:lnTo>
                    <a:pt x="155152" y="185807"/>
                  </a:lnTo>
                  <a:lnTo>
                    <a:pt x="103275" y="158761"/>
                  </a:lnTo>
                  <a:lnTo>
                    <a:pt x="51087" y="135221"/>
                  </a:lnTo>
                  <a:lnTo>
                    <a:pt x="29582" y="124323"/>
                  </a:lnTo>
                  <a:lnTo>
                    <a:pt x="12226" y="107781"/>
                  </a:lnTo>
                  <a:lnTo>
                    <a:pt x="2952" y="85611"/>
                  </a:lnTo>
                  <a:lnTo>
                    <a:pt x="0" y="61330"/>
                  </a:lnTo>
                  <a:lnTo>
                    <a:pt x="2588" y="38840"/>
                  </a:lnTo>
                  <a:lnTo>
                    <a:pt x="13876" y="20266"/>
                  </a:lnTo>
                  <a:lnTo>
                    <a:pt x="21800" y="12037"/>
                  </a:lnTo>
                  <a:lnTo>
                    <a:pt x="43082" y="2894"/>
                  </a:lnTo>
                  <a:lnTo>
                    <a:pt x="66969" y="0"/>
                  </a:lnTo>
                  <a:lnTo>
                    <a:pt x="89283" y="2614"/>
                  </a:lnTo>
                  <a:lnTo>
                    <a:pt x="121577" y="16251"/>
                  </a:lnTo>
                  <a:lnTo>
                    <a:pt x="133441" y="25434"/>
                  </a:lnTo>
                  <a:lnTo>
                    <a:pt x="142932" y="37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590217" y="2442611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2195" y="37478"/>
                  </a:lnTo>
                  <a:lnTo>
                    <a:pt x="289" y="10021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527046" y="2474197"/>
              <a:ext cx="157929" cy="52643"/>
            </a:xfrm>
            <a:custGeom>
              <a:avLst/>
              <a:gdLst/>
              <a:ahLst/>
              <a:cxnLst/>
              <a:rect l="0" t="0" r="0" b="0"/>
              <a:pathLst>
                <a:path w="157929" h="52643">
                  <a:moveTo>
                    <a:pt x="157928" y="0"/>
                  </a:moveTo>
                  <a:lnTo>
                    <a:pt x="120450" y="8333"/>
                  </a:lnTo>
                  <a:lnTo>
                    <a:pt x="97987" y="11892"/>
                  </a:lnTo>
                  <a:lnTo>
                    <a:pt x="41319" y="3795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4021886" y="2192735"/>
            <a:ext cx="4903095" cy="483675"/>
            <a:chOff x="4021886" y="2192735"/>
            <a:chExt cx="4903095" cy="483675"/>
          </a:xfrm>
        </p:grpSpPr>
        <p:sp>
          <p:nvSpPr>
            <p:cNvPr id="78" name="Freeform 77"/>
            <p:cNvSpPr/>
            <p:nvPr/>
          </p:nvSpPr>
          <p:spPr>
            <a:xfrm>
              <a:off x="4021886" y="2303249"/>
              <a:ext cx="200042" cy="362612"/>
            </a:xfrm>
            <a:custGeom>
              <a:avLst/>
              <a:gdLst/>
              <a:ahLst/>
              <a:cxnLst/>
              <a:rect l="0" t="0" r="0" b="0"/>
              <a:pathLst>
                <a:path w="200042" h="362612">
                  <a:moveTo>
                    <a:pt x="0" y="76191"/>
                  </a:moveTo>
                  <a:lnTo>
                    <a:pt x="14572" y="33499"/>
                  </a:lnTo>
                  <a:lnTo>
                    <a:pt x="20243" y="23163"/>
                  </a:lnTo>
                  <a:lnTo>
                    <a:pt x="35903" y="8559"/>
                  </a:lnTo>
                  <a:lnTo>
                    <a:pt x="44992" y="3027"/>
                  </a:lnTo>
                  <a:lnTo>
                    <a:pt x="67570" y="0"/>
                  </a:lnTo>
                  <a:lnTo>
                    <a:pt x="90862" y="3724"/>
                  </a:lnTo>
                  <a:lnTo>
                    <a:pt x="117129" y="18974"/>
                  </a:lnTo>
                  <a:lnTo>
                    <a:pt x="132386" y="31654"/>
                  </a:lnTo>
                  <a:lnTo>
                    <a:pt x="148539" y="57536"/>
                  </a:lnTo>
                  <a:lnTo>
                    <a:pt x="168144" y="111212"/>
                  </a:lnTo>
                  <a:lnTo>
                    <a:pt x="182432" y="164607"/>
                  </a:lnTo>
                  <a:lnTo>
                    <a:pt x="186944" y="227450"/>
                  </a:lnTo>
                  <a:lnTo>
                    <a:pt x="177784" y="286137"/>
                  </a:lnTo>
                  <a:lnTo>
                    <a:pt x="164980" y="325571"/>
                  </a:lnTo>
                  <a:lnTo>
                    <a:pt x="159120" y="337201"/>
                  </a:lnTo>
                  <a:lnTo>
                    <a:pt x="143250" y="353242"/>
                  </a:lnTo>
                  <a:lnTo>
                    <a:pt x="134104" y="359158"/>
                  </a:lnTo>
                  <a:lnTo>
                    <a:pt x="111464" y="362611"/>
                  </a:lnTo>
                  <a:lnTo>
                    <a:pt x="86974" y="359077"/>
                  </a:lnTo>
                  <a:lnTo>
                    <a:pt x="64391" y="349707"/>
                  </a:lnTo>
                  <a:lnTo>
                    <a:pt x="48895" y="334624"/>
                  </a:lnTo>
                  <a:lnTo>
                    <a:pt x="43125" y="325689"/>
                  </a:lnTo>
                  <a:lnTo>
                    <a:pt x="39833" y="306402"/>
                  </a:lnTo>
                  <a:lnTo>
                    <a:pt x="40593" y="296345"/>
                  </a:lnTo>
                  <a:lnTo>
                    <a:pt x="47677" y="278932"/>
                  </a:lnTo>
                  <a:lnTo>
                    <a:pt x="52842" y="271014"/>
                  </a:lnTo>
                  <a:lnTo>
                    <a:pt x="60964" y="266904"/>
                  </a:lnTo>
                  <a:lnTo>
                    <a:pt x="82467" y="265457"/>
                  </a:lnTo>
                  <a:lnTo>
                    <a:pt x="115292" y="271220"/>
                  </a:lnTo>
                  <a:lnTo>
                    <a:pt x="168387" y="295359"/>
                  </a:lnTo>
                  <a:lnTo>
                    <a:pt x="185973" y="303450"/>
                  </a:lnTo>
                  <a:lnTo>
                    <a:pt x="200041" y="318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369326" y="261106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530812" y="2295212"/>
              <a:ext cx="183196" cy="364878"/>
            </a:xfrm>
            <a:custGeom>
              <a:avLst/>
              <a:gdLst/>
              <a:ahLst/>
              <a:cxnLst/>
              <a:rect l="0" t="0" r="0" b="0"/>
              <a:pathLst>
                <a:path w="183196" h="364878">
                  <a:moveTo>
                    <a:pt x="112255" y="0"/>
                  </a:moveTo>
                  <a:lnTo>
                    <a:pt x="62757" y="55087"/>
                  </a:lnTo>
                  <a:lnTo>
                    <a:pt x="43379" y="97579"/>
                  </a:lnTo>
                  <a:lnTo>
                    <a:pt x="28287" y="153632"/>
                  </a:lnTo>
                  <a:lnTo>
                    <a:pt x="8451" y="204782"/>
                  </a:lnTo>
                  <a:lnTo>
                    <a:pt x="0" y="246030"/>
                  </a:lnTo>
                  <a:lnTo>
                    <a:pt x="3085" y="293476"/>
                  </a:lnTo>
                  <a:lnTo>
                    <a:pt x="16998" y="333401"/>
                  </a:lnTo>
                  <a:lnTo>
                    <a:pt x="32484" y="350169"/>
                  </a:lnTo>
                  <a:lnTo>
                    <a:pt x="41527" y="356279"/>
                  </a:lnTo>
                  <a:lnTo>
                    <a:pt x="76611" y="364877"/>
                  </a:lnTo>
                  <a:lnTo>
                    <a:pt x="111053" y="361836"/>
                  </a:lnTo>
                  <a:lnTo>
                    <a:pt x="129658" y="353448"/>
                  </a:lnTo>
                  <a:lnTo>
                    <a:pt x="160666" y="329000"/>
                  </a:lnTo>
                  <a:lnTo>
                    <a:pt x="176642" y="302982"/>
                  </a:lnTo>
                  <a:lnTo>
                    <a:pt x="183195" y="267457"/>
                  </a:lnTo>
                  <a:lnTo>
                    <a:pt x="178489" y="247162"/>
                  </a:lnTo>
                  <a:lnTo>
                    <a:pt x="173958" y="238474"/>
                  </a:lnTo>
                  <a:lnTo>
                    <a:pt x="166259" y="232682"/>
                  </a:lnTo>
                  <a:lnTo>
                    <a:pt x="145225" y="226247"/>
                  </a:lnTo>
                  <a:lnTo>
                    <a:pt x="107077" y="228213"/>
                  </a:lnTo>
                  <a:lnTo>
                    <a:pt x="86167" y="236349"/>
                  </a:lnTo>
                  <a:lnTo>
                    <a:pt x="33825" y="271036"/>
                  </a:lnTo>
                  <a:lnTo>
                    <a:pt x="17499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011565" y="2389969"/>
              <a:ext cx="21057" cy="105285"/>
            </a:xfrm>
            <a:custGeom>
              <a:avLst/>
              <a:gdLst/>
              <a:ahLst/>
              <a:cxnLst/>
              <a:rect l="0" t="0" r="0" b="0"/>
              <a:pathLst>
                <a:path w="21057" h="105285">
                  <a:moveTo>
                    <a:pt x="21056" y="0"/>
                  </a:moveTo>
                  <a:lnTo>
                    <a:pt x="4268" y="63427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948394" y="2453139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02786" y="14655"/>
                  </a:lnTo>
                  <a:lnTo>
                    <a:pt x="46992" y="2096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384553" y="2308290"/>
              <a:ext cx="255933" cy="341943"/>
            </a:xfrm>
            <a:custGeom>
              <a:avLst/>
              <a:gdLst/>
              <a:ahLst/>
              <a:cxnLst/>
              <a:rect l="0" t="0" r="0" b="0"/>
              <a:pathLst>
                <a:path w="255933" h="341943">
                  <a:moveTo>
                    <a:pt x="27094" y="39564"/>
                  </a:moveTo>
                  <a:lnTo>
                    <a:pt x="4738" y="45154"/>
                  </a:lnTo>
                  <a:lnTo>
                    <a:pt x="491" y="44460"/>
                  </a:lnTo>
                  <a:lnTo>
                    <a:pt x="0" y="41659"/>
                  </a:lnTo>
                  <a:lnTo>
                    <a:pt x="2013" y="37451"/>
                  </a:lnTo>
                  <a:lnTo>
                    <a:pt x="21613" y="20351"/>
                  </a:lnTo>
                  <a:lnTo>
                    <a:pt x="55236" y="6056"/>
                  </a:lnTo>
                  <a:lnTo>
                    <a:pt x="94834" y="0"/>
                  </a:lnTo>
                  <a:lnTo>
                    <a:pt x="116083" y="4823"/>
                  </a:lnTo>
                  <a:lnTo>
                    <a:pt x="133325" y="15935"/>
                  </a:lnTo>
                  <a:lnTo>
                    <a:pt x="148787" y="32572"/>
                  </a:lnTo>
                  <a:lnTo>
                    <a:pt x="152677" y="41922"/>
                  </a:lnTo>
                  <a:lnTo>
                    <a:pt x="153879" y="61669"/>
                  </a:lnTo>
                  <a:lnTo>
                    <a:pt x="147978" y="92517"/>
                  </a:lnTo>
                  <a:lnTo>
                    <a:pt x="127098" y="133212"/>
                  </a:lnTo>
                  <a:lnTo>
                    <a:pt x="111967" y="152840"/>
                  </a:lnTo>
                  <a:lnTo>
                    <a:pt x="112922" y="152516"/>
                  </a:lnTo>
                  <a:lnTo>
                    <a:pt x="115898" y="149961"/>
                  </a:lnTo>
                  <a:lnTo>
                    <a:pt x="142444" y="146364"/>
                  </a:lnTo>
                  <a:lnTo>
                    <a:pt x="179945" y="150887"/>
                  </a:lnTo>
                  <a:lnTo>
                    <a:pt x="200703" y="159621"/>
                  </a:lnTo>
                  <a:lnTo>
                    <a:pt x="233093" y="184292"/>
                  </a:lnTo>
                  <a:lnTo>
                    <a:pt x="249308" y="210349"/>
                  </a:lnTo>
                  <a:lnTo>
                    <a:pt x="255932" y="251474"/>
                  </a:lnTo>
                  <a:lnTo>
                    <a:pt x="252306" y="289526"/>
                  </a:lnTo>
                  <a:lnTo>
                    <a:pt x="240662" y="308976"/>
                  </a:lnTo>
                  <a:lnTo>
                    <a:pt x="223789" y="324249"/>
                  </a:lnTo>
                  <a:lnTo>
                    <a:pt x="204591" y="334937"/>
                  </a:lnTo>
                  <a:lnTo>
                    <a:pt x="168463" y="341942"/>
                  </a:lnTo>
                  <a:lnTo>
                    <a:pt x="115504" y="337073"/>
                  </a:lnTo>
                  <a:lnTo>
                    <a:pt x="69208" y="334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748559" y="2600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065410" y="2326798"/>
              <a:ext cx="30591" cy="326384"/>
            </a:xfrm>
            <a:custGeom>
              <a:avLst/>
              <a:gdLst/>
              <a:ahLst/>
              <a:cxnLst/>
              <a:rect l="0" t="0" r="0" b="0"/>
              <a:pathLst>
                <a:path w="30591" h="326384">
                  <a:moveTo>
                    <a:pt x="30590" y="0"/>
                  </a:moveTo>
                  <a:lnTo>
                    <a:pt x="10346" y="55141"/>
                  </a:lnTo>
                  <a:lnTo>
                    <a:pt x="2365" y="103555"/>
                  </a:lnTo>
                  <a:lnTo>
                    <a:pt x="0" y="154945"/>
                  </a:lnTo>
                  <a:lnTo>
                    <a:pt x="4888" y="212805"/>
                  </a:lnTo>
                  <a:lnTo>
                    <a:pt x="8156" y="268814"/>
                  </a:lnTo>
                  <a:lnTo>
                    <a:pt x="953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841334" y="2337326"/>
              <a:ext cx="244138" cy="154890"/>
            </a:xfrm>
            <a:custGeom>
              <a:avLst/>
              <a:gdLst/>
              <a:ahLst/>
              <a:cxnLst/>
              <a:rect l="0" t="0" r="0" b="0"/>
              <a:pathLst>
                <a:path w="244138" h="154890">
                  <a:moveTo>
                    <a:pt x="244137" y="126342"/>
                  </a:moveTo>
                  <a:lnTo>
                    <a:pt x="201445" y="129461"/>
                  </a:lnTo>
                  <a:lnTo>
                    <a:pt x="140899" y="144300"/>
                  </a:lnTo>
                  <a:lnTo>
                    <a:pt x="82802" y="154889"/>
                  </a:lnTo>
                  <a:lnTo>
                    <a:pt x="51940" y="154237"/>
                  </a:lnTo>
                  <a:lnTo>
                    <a:pt x="26525" y="146149"/>
                  </a:lnTo>
                  <a:lnTo>
                    <a:pt x="9770" y="131635"/>
                  </a:lnTo>
                  <a:lnTo>
                    <a:pt x="3665" y="122852"/>
                  </a:lnTo>
                  <a:lnTo>
                    <a:pt x="0" y="103734"/>
                  </a:lnTo>
                  <a:lnTo>
                    <a:pt x="10127" y="51268"/>
                  </a:lnTo>
                  <a:lnTo>
                    <a:pt x="230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443440" y="2389969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10529" y="0"/>
                  </a:moveTo>
                  <a:lnTo>
                    <a:pt x="4940" y="58616"/>
                  </a:lnTo>
                  <a:lnTo>
                    <a:pt x="976" y="12002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296041" y="2464318"/>
              <a:ext cx="263213" cy="30936"/>
            </a:xfrm>
            <a:custGeom>
              <a:avLst/>
              <a:gdLst/>
              <a:ahLst/>
              <a:cxnLst/>
              <a:rect l="0" t="0" r="0" b="0"/>
              <a:pathLst>
                <a:path w="263213" h="30936">
                  <a:moveTo>
                    <a:pt x="263212" y="9879"/>
                  </a:moveTo>
                  <a:lnTo>
                    <a:pt x="235657" y="2643"/>
                  </a:lnTo>
                  <a:lnTo>
                    <a:pt x="176315" y="0"/>
                  </a:lnTo>
                  <a:lnTo>
                    <a:pt x="113857" y="5068"/>
                  </a:lnTo>
                  <a:lnTo>
                    <a:pt x="50652" y="17578"/>
                  </a:lnTo>
                  <a:lnTo>
                    <a:pt x="19297" y="22688"/>
                  </a:lnTo>
                  <a:lnTo>
                    <a:pt x="0" y="309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780352" y="2229168"/>
              <a:ext cx="302571" cy="389517"/>
            </a:xfrm>
            <a:custGeom>
              <a:avLst/>
              <a:gdLst/>
              <a:ahLst/>
              <a:cxnLst/>
              <a:rect l="0" t="0" r="0" b="0"/>
              <a:pathLst>
                <a:path w="302571" h="389517">
                  <a:moveTo>
                    <a:pt x="0" y="66044"/>
                  </a:moveTo>
                  <a:lnTo>
                    <a:pt x="5589" y="49276"/>
                  </a:lnTo>
                  <a:lnTo>
                    <a:pt x="17691" y="34805"/>
                  </a:lnTo>
                  <a:lnTo>
                    <a:pt x="44236" y="16624"/>
                  </a:lnTo>
                  <a:lnTo>
                    <a:pt x="84648" y="0"/>
                  </a:lnTo>
                  <a:lnTo>
                    <a:pt x="121527" y="202"/>
                  </a:lnTo>
                  <a:lnTo>
                    <a:pt x="156502" y="13260"/>
                  </a:lnTo>
                  <a:lnTo>
                    <a:pt x="172112" y="28546"/>
                  </a:lnTo>
                  <a:lnTo>
                    <a:pt x="177912" y="37536"/>
                  </a:lnTo>
                  <a:lnTo>
                    <a:pt x="186075" y="72545"/>
                  </a:lnTo>
                  <a:lnTo>
                    <a:pt x="180429" y="117891"/>
                  </a:lnTo>
                  <a:lnTo>
                    <a:pt x="174557" y="139390"/>
                  </a:lnTo>
                  <a:lnTo>
                    <a:pt x="161809" y="157524"/>
                  </a:lnTo>
                  <a:lnTo>
                    <a:pt x="153496" y="165635"/>
                  </a:lnTo>
                  <a:lnTo>
                    <a:pt x="152634" y="171043"/>
                  </a:lnTo>
                  <a:lnTo>
                    <a:pt x="156738" y="174648"/>
                  </a:lnTo>
                  <a:lnTo>
                    <a:pt x="219723" y="195797"/>
                  </a:lnTo>
                  <a:lnTo>
                    <a:pt x="257351" y="221136"/>
                  </a:lnTo>
                  <a:lnTo>
                    <a:pt x="286145" y="249841"/>
                  </a:lnTo>
                  <a:lnTo>
                    <a:pt x="296022" y="268224"/>
                  </a:lnTo>
                  <a:lnTo>
                    <a:pt x="302570" y="303894"/>
                  </a:lnTo>
                  <a:lnTo>
                    <a:pt x="297863" y="327343"/>
                  </a:lnTo>
                  <a:lnTo>
                    <a:pt x="286801" y="348293"/>
                  </a:lnTo>
                  <a:lnTo>
                    <a:pt x="270187" y="365403"/>
                  </a:lnTo>
                  <a:lnTo>
                    <a:pt x="241103" y="382601"/>
                  </a:lnTo>
                  <a:lnTo>
                    <a:pt x="199080" y="389516"/>
                  </a:lnTo>
                  <a:lnTo>
                    <a:pt x="172708" y="384894"/>
                  </a:lnTo>
                  <a:lnTo>
                    <a:pt x="136870" y="371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180435" y="25057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348891" y="2221513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10528" y="0"/>
                  </a:moveTo>
                  <a:lnTo>
                    <a:pt x="2195" y="37477"/>
                  </a:lnTo>
                  <a:lnTo>
                    <a:pt x="434" y="94490"/>
                  </a:lnTo>
                  <a:lnTo>
                    <a:pt x="129" y="150439"/>
                  </a:lnTo>
                  <a:lnTo>
                    <a:pt x="38" y="205881"/>
                  </a:lnTo>
                  <a:lnTo>
                    <a:pt x="12" y="259353"/>
                  </a:lnTo>
                  <a:lnTo>
                    <a:pt x="3" y="312242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717388" y="2295212"/>
              <a:ext cx="21059" cy="157928"/>
            </a:xfrm>
            <a:custGeom>
              <a:avLst/>
              <a:gdLst/>
              <a:ahLst/>
              <a:cxnLst/>
              <a:rect l="0" t="0" r="0" b="0"/>
              <a:pathLst>
                <a:path w="21059" h="157928">
                  <a:moveTo>
                    <a:pt x="21058" y="0"/>
                  </a:moveTo>
                  <a:lnTo>
                    <a:pt x="6403" y="53028"/>
                  </a:lnTo>
                  <a:lnTo>
                    <a:pt x="1265" y="103238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675274" y="2368911"/>
              <a:ext cx="147400" cy="21059"/>
            </a:xfrm>
            <a:custGeom>
              <a:avLst/>
              <a:gdLst/>
              <a:ahLst/>
              <a:cxnLst/>
              <a:rect l="0" t="0" r="0" b="0"/>
              <a:pathLst>
                <a:path w="147400" h="21059">
                  <a:moveTo>
                    <a:pt x="147399" y="0"/>
                  </a:moveTo>
                  <a:lnTo>
                    <a:pt x="98468" y="3120"/>
                  </a:lnTo>
                  <a:lnTo>
                    <a:pt x="50623" y="11453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072339" y="2192735"/>
              <a:ext cx="255704" cy="395939"/>
            </a:xfrm>
            <a:custGeom>
              <a:avLst/>
              <a:gdLst/>
              <a:ahLst/>
              <a:cxnLst/>
              <a:rect l="0" t="0" r="0" b="0"/>
              <a:pathLst>
                <a:path w="255704" h="395939">
                  <a:moveTo>
                    <a:pt x="13547" y="70891"/>
                  </a:moveTo>
                  <a:lnTo>
                    <a:pt x="2368" y="82070"/>
                  </a:lnTo>
                  <a:lnTo>
                    <a:pt x="245" y="81853"/>
                  </a:lnTo>
                  <a:lnTo>
                    <a:pt x="0" y="78199"/>
                  </a:lnTo>
                  <a:lnTo>
                    <a:pt x="1006" y="72254"/>
                  </a:lnTo>
                  <a:lnTo>
                    <a:pt x="26667" y="38665"/>
                  </a:lnTo>
                  <a:lnTo>
                    <a:pt x="49540" y="16759"/>
                  </a:lnTo>
                  <a:lnTo>
                    <a:pt x="68148" y="6669"/>
                  </a:lnTo>
                  <a:lnTo>
                    <a:pt x="109534" y="0"/>
                  </a:lnTo>
                  <a:lnTo>
                    <a:pt x="132637" y="4679"/>
                  </a:lnTo>
                  <a:lnTo>
                    <a:pt x="150704" y="15728"/>
                  </a:lnTo>
                  <a:lnTo>
                    <a:pt x="172859" y="41679"/>
                  </a:lnTo>
                  <a:lnTo>
                    <a:pt x="195299" y="97850"/>
                  </a:lnTo>
                  <a:lnTo>
                    <a:pt x="208762" y="153252"/>
                  </a:lnTo>
                  <a:lnTo>
                    <a:pt x="212158" y="202269"/>
                  </a:lnTo>
                  <a:lnTo>
                    <a:pt x="210825" y="252668"/>
                  </a:lnTo>
                  <a:lnTo>
                    <a:pt x="190599" y="309092"/>
                  </a:lnTo>
                  <a:lnTo>
                    <a:pt x="157181" y="356763"/>
                  </a:lnTo>
                  <a:lnTo>
                    <a:pt x="116719" y="393514"/>
                  </a:lnTo>
                  <a:lnTo>
                    <a:pt x="106895" y="395938"/>
                  </a:lnTo>
                  <a:lnTo>
                    <a:pt x="86620" y="392391"/>
                  </a:lnTo>
                  <a:lnTo>
                    <a:pt x="78640" y="385830"/>
                  </a:lnTo>
                  <a:lnTo>
                    <a:pt x="66654" y="366062"/>
                  </a:lnTo>
                  <a:lnTo>
                    <a:pt x="58918" y="328625"/>
                  </a:lnTo>
                  <a:lnTo>
                    <a:pt x="63347" y="304763"/>
                  </a:lnTo>
                  <a:lnTo>
                    <a:pt x="67804" y="293486"/>
                  </a:lnTo>
                  <a:lnTo>
                    <a:pt x="82115" y="277837"/>
                  </a:lnTo>
                  <a:lnTo>
                    <a:pt x="90844" y="272026"/>
                  </a:lnTo>
                  <a:lnTo>
                    <a:pt x="125487" y="263848"/>
                  </a:lnTo>
                  <a:lnTo>
                    <a:pt x="165387" y="272603"/>
                  </a:lnTo>
                  <a:lnTo>
                    <a:pt x="223315" y="303201"/>
                  </a:lnTo>
                  <a:lnTo>
                    <a:pt x="255703" y="3235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496497" y="2537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615672" y="2204978"/>
              <a:ext cx="309309" cy="458732"/>
            </a:xfrm>
            <a:custGeom>
              <a:avLst/>
              <a:gdLst/>
              <a:ahLst/>
              <a:cxnLst/>
              <a:rect l="0" t="0" r="0" b="0"/>
              <a:pathLst>
                <a:path w="309309" h="458732">
                  <a:moveTo>
                    <a:pt x="228266" y="6006"/>
                  </a:moveTo>
                  <a:lnTo>
                    <a:pt x="195814" y="12072"/>
                  </a:lnTo>
                  <a:lnTo>
                    <a:pt x="138334" y="7036"/>
                  </a:lnTo>
                  <a:lnTo>
                    <a:pt x="85113" y="5040"/>
                  </a:lnTo>
                  <a:lnTo>
                    <a:pt x="50540" y="0"/>
                  </a:lnTo>
                  <a:lnTo>
                    <a:pt x="28783" y="2557"/>
                  </a:lnTo>
                  <a:lnTo>
                    <a:pt x="20408" y="7216"/>
                  </a:lnTo>
                  <a:lnTo>
                    <a:pt x="7983" y="21752"/>
                  </a:lnTo>
                  <a:lnTo>
                    <a:pt x="0" y="60844"/>
                  </a:lnTo>
                  <a:lnTo>
                    <a:pt x="4539" y="118050"/>
                  </a:lnTo>
                  <a:lnTo>
                    <a:pt x="5999" y="146271"/>
                  </a:lnTo>
                  <a:lnTo>
                    <a:pt x="9898" y="154498"/>
                  </a:lnTo>
                  <a:lnTo>
                    <a:pt x="16007" y="158813"/>
                  </a:lnTo>
                  <a:lnTo>
                    <a:pt x="23589" y="160520"/>
                  </a:lnTo>
                  <a:lnTo>
                    <a:pt x="51027" y="157333"/>
                  </a:lnTo>
                  <a:lnTo>
                    <a:pt x="108393" y="145589"/>
                  </a:lnTo>
                  <a:lnTo>
                    <a:pt x="150244" y="146800"/>
                  </a:lnTo>
                  <a:lnTo>
                    <a:pt x="173702" y="152809"/>
                  </a:lnTo>
                  <a:lnTo>
                    <a:pt x="228012" y="182327"/>
                  </a:lnTo>
                  <a:lnTo>
                    <a:pt x="290058" y="231833"/>
                  </a:lnTo>
                  <a:lnTo>
                    <a:pt x="301742" y="250263"/>
                  </a:lnTo>
                  <a:lnTo>
                    <a:pt x="309308" y="291548"/>
                  </a:lnTo>
                  <a:lnTo>
                    <a:pt x="305960" y="329647"/>
                  </a:lnTo>
                  <a:lnTo>
                    <a:pt x="291971" y="363162"/>
                  </a:lnTo>
                  <a:lnTo>
                    <a:pt x="252571" y="412420"/>
                  </a:lnTo>
                  <a:lnTo>
                    <a:pt x="226108" y="428372"/>
                  </a:lnTo>
                  <a:lnTo>
                    <a:pt x="165188" y="444242"/>
                  </a:lnTo>
                  <a:lnTo>
                    <a:pt x="122981" y="4587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728124" y="2663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7148849" y="950220"/>
            <a:ext cx="2368913" cy="502713"/>
            <a:chOff x="7148849" y="950220"/>
            <a:chExt cx="2368913" cy="502713"/>
          </a:xfrm>
        </p:grpSpPr>
        <p:sp>
          <p:nvSpPr>
            <p:cNvPr id="99" name="Freeform 98"/>
            <p:cNvSpPr/>
            <p:nvPr/>
          </p:nvSpPr>
          <p:spPr>
            <a:xfrm>
              <a:off x="7322620" y="958093"/>
              <a:ext cx="26272" cy="389555"/>
            </a:xfrm>
            <a:custGeom>
              <a:avLst/>
              <a:gdLst/>
              <a:ahLst/>
              <a:cxnLst/>
              <a:rect l="0" t="0" r="0" b="0"/>
              <a:pathLst>
                <a:path w="26272" h="389555">
                  <a:moveTo>
                    <a:pt x="5214" y="0"/>
                  </a:moveTo>
                  <a:lnTo>
                    <a:pt x="2094" y="57264"/>
                  </a:lnTo>
                  <a:lnTo>
                    <a:pt x="0" y="103535"/>
                  </a:lnTo>
                  <a:lnTo>
                    <a:pt x="3669" y="153119"/>
                  </a:lnTo>
                  <a:lnTo>
                    <a:pt x="7875" y="215384"/>
                  </a:lnTo>
                  <a:lnTo>
                    <a:pt x="12246" y="259503"/>
                  </a:lnTo>
                  <a:lnTo>
                    <a:pt x="15877" y="316056"/>
                  </a:lnTo>
                  <a:lnTo>
                    <a:pt x="23871" y="368320"/>
                  </a:lnTo>
                  <a:lnTo>
                    <a:pt x="26271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148849" y="950220"/>
              <a:ext cx="347442" cy="450071"/>
            </a:xfrm>
            <a:custGeom>
              <a:avLst/>
              <a:gdLst/>
              <a:ahLst/>
              <a:cxnLst/>
              <a:rect l="0" t="0" r="0" b="0"/>
              <a:pathLst>
                <a:path w="347442" h="450071">
                  <a:moveTo>
                    <a:pt x="0" y="113158"/>
                  </a:moveTo>
                  <a:lnTo>
                    <a:pt x="9576" y="81876"/>
                  </a:lnTo>
                  <a:lnTo>
                    <a:pt x="20244" y="65719"/>
                  </a:lnTo>
                  <a:lnTo>
                    <a:pt x="35903" y="53859"/>
                  </a:lnTo>
                  <a:lnTo>
                    <a:pt x="92033" y="25714"/>
                  </a:lnTo>
                  <a:lnTo>
                    <a:pt x="152630" y="4864"/>
                  </a:lnTo>
                  <a:lnTo>
                    <a:pt x="214636" y="0"/>
                  </a:lnTo>
                  <a:lnTo>
                    <a:pt x="257659" y="7360"/>
                  </a:lnTo>
                  <a:lnTo>
                    <a:pt x="291983" y="23838"/>
                  </a:lnTo>
                  <a:lnTo>
                    <a:pt x="317491" y="44709"/>
                  </a:lnTo>
                  <a:lnTo>
                    <a:pt x="332571" y="62849"/>
                  </a:lnTo>
                  <a:lnTo>
                    <a:pt x="340832" y="85729"/>
                  </a:lnTo>
                  <a:lnTo>
                    <a:pt x="343334" y="111496"/>
                  </a:lnTo>
                  <a:lnTo>
                    <a:pt x="340546" y="138545"/>
                  </a:lnTo>
                  <a:lnTo>
                    <a:pt x="332288" y="159926"/>
                  </a:lnTo>
                  <a:lnTo>
                    <a:pt x="319650" y="177228"/>
                  </a:lnTo>
                  <a:lnTo>
                    <a:pt x="292803" y="198952"/>
                  </a:lnTo>
                  <a:lnTo>
                    <a:pt x="241893" y="221234"/>
                  </a:lnTo>
                  <a:lnTo>
                    <a:pt x="237302" y="227323"/>
                  </a:lnTo>
                  <a:lnTo>
                    <a:pt x="236580" y="234891"/>
                  </a:lnTo>
                  <a:lnTo>
                    <a:pt x="242017" y="252659"/>
                  </a:lnTo>
                  <a:lnTo>
                    <a:pt x="271138" y="308606"/>
                  </a:lnTo>
                  <a:lnTo>
                    <a:pt x="302327" y="365237"/>
                  </a:lnTo>
                  <a:lnTo>
                    <a:pt x="334454" y="425840"/>
                  </a:lnTo>
                  <a:lnTo>
                    <a:pt x="347441" y="4500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551801" y="1179191"/>
              <a:ext cx="150699" cy="200051"/>
            </a:xfrm>
            <a:custGeom>
              <a:avLst/>
              <a:gdLst/>
              <a:ahLst/>
              <a:cxnLst/>
              <a:rect l="0" t="0" r="0" b="0"/>
              <a:pathLst>
                <a:path w="150699" h="200051">
                  <a:moveTo>
                    <a:pt x="102417" y="31586"/>
                  </a:moveTo>
                  <a:lnTo>
                    <a:pt x="59725" y="34705"/>
                  </a:lnTo>
                  <a:lnTo>
                    <a:pt x="49389" y="37175"/>
                  </a:lnTo>
                  <a:lnTo>
                    <a:pt x="31665" y="49278"/>
                  </a:lnTo>
                  <a:lnTo>
                    <a:pt x="17159" y="67525"/>
                  </a:lnTo>
                  <a:lnTo>
                    <a:pt x="3586" y="104106"/>
                  </a:lnTo>
                  <a:lnTo>
                    <a:pt x="0" y="130887"/>
                  </a:lnTo>
                  <a:lnTo>
                    <a:pt x="4646" y="155268"/>
                  </a:lnTo>
                  <a:lnTo>
                    <a:pt x="20415" y="185606"/>
                  </a:lnTo>
                  <a:lnTo>
                    <a:pt x="26691" y="193927"/>
                  </a:lnTo>
                  <a:lnTo>
                    <a:pt x="35556" y="198305"/>
                  </a:lnTo>
                  <a:lnTo>
                    <a:pt x="57882" y="200050"/>
                  </a:lnTo>
                  <a:lnTo>
                    <a:pt x="91171" y="188866"/>
                  </a:lnTo>
                  <a:lnTo>
                    <a:pt x="140342" y="150544"/>
                  </a:lnTo>
                  <a:lnTo>
                    <a:pt x="148518" y="130469"/>
                  </a:lnTo>
                  <a:lnTo>
                    <a:pt x="150698" y="118565"/>
                  </a:lnTo>
                  <a:lnTo>
                    <a:pt x="146882" y="95980"/>
                  </a:lnTo>
                  <a:lnTo>
                    <a:pt x="125368" y="52884"/>
                  </a:lnTo>
                  <a:lnTo>
                    <a:pt x="918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761251" y="1200248"/>
              <a:ext cx="152188" cy="190028"/>
            </a:xfrm>
            <a:custGeom>
              <a:avLst/>
              <a:gdLst/>
              <a:ahLst/>
              <a:cxnLst/>
              <a:rect l="0" t="0" r="0" b="0"/>
              <a:pathLst>
                <a:path w="152188" h="190028">
                  <a:moveTo>
                    <a:pt x="19308" y="0"/>
                  </a:moveTo>
                  <a:lnTo>
                    <a:pt x="8130" y="16768"/>
                  </a:lnTo>
                  <a:lnTo>
                    <a:pt x="1179" y="49552"/>
                  </a:lnTo>
                  <a:lnTo>
                    <a:pt x="0" y="108617"/>
                  </a:lnTo>
                  <a:lnTo>
                    <a:pt x="7998" y="144097"/>
                  </a:lnTo>
                  <a:lnTo>
                    <a:pt x="31069" y="177639"/>
                  </a:lnTo>
                  <a:lnTo>
                    <a:pt x="37677" y="185107"/>
                  </a:lnTo>
                  <a:lnTo>
                    <a:pt x="46762" y="188915"/>
                  </a:lnTo>
                  <a:lnTo>
                    <a:pt x="69335" y="190027"/>
                  </a:lnTo>
                  <a:lnTo>
                    <a:pt x="88726" y="183503"/>
                  </a:lnTo>
                  <a:lnTo>
                    <a:pt x="105143" y="171634"/>
                  </a:lnTo>
                  <a:lnTo>
                    <a:pt x="141891" y="125374"/>
                  </a:lnTo>
                  <a:lnTo>
                    <a:pt x="149828" y="101735"/>
                  </a:lnTo>
                  <a:lnTo>
                    <a:pt x="152187" y="76801"/>
                  </a:lnTo>
                  <a:lnTo>
                    <a:pt x="147288" y="32198"/>
                  </a:lnTo>
                  <a:lnTo>
                    <a:pt x="1456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959544" y="1188333"/>
              <a:ext cx="174869" cy="190901"/>
            </a:xfrm>
            <a:custGeom>
              <a:avLst/>
              <a:gdLst/>
              <a:ahLst/>
              <a:cxnLst/>
              <a:rect l="0" t="0" r="0" b="0"/>
              <a:pathLst>
                <a:path w="174869" h="190901">
                  <a:moveTo>
                    <a:pt x="0" y="64558"/>
                  </a:moveTo>
                  <a:lnTo>
                    <a:pt x="7236" y="92114"/>
                  </a:lnTo>
                  <a:lnTo>
                    <a:pt x="9878" y="148336"/>
                  </a:lnTo>
                  <a:lnTo>
                    <a:pt x="10240" y="167303"/>
                  </a:lnTo>
                  <a:lnTo>
                    <a:pt x="11673" y="111340"/>
                  </a:lnTo>
                  <a:lnTo>
                    <a:pt x="25179" y="49055"/>
                  </a:lnTo>
                  <a:lnTo>
                    <a:pt x="40866" y="19150"/>
                  </a:lnTo>
                  <a:lnTo>
                    <a:pt x="56767" y="6162"/>
                  </a:lnTo>
                  <a:lnTo>
                    <a:pt x="65921" y="1061"/>
                  </a:lnTo>
                  <a:lnTo>
                    <a:pt x="76703" y="0"/>
                  </a:lnTo>
                  <a:lnTo>
                    <a:pt x="101160" y="5060"/>
                  </a:lnTo>
                  <a:lnTo>
                    <a:pt x="110724" y="10854"/>
                  </a:lnTo>
                  <a:lnTo>
                    <a:pt x="151232" y="65389"/>
                  </a:lnTo>
                  <a:lnTo>
                    <a:pt x="169721" y="97559"/>
                  </a:lnTo>
                  <a:lnTo>
                    <a:pt x="174868" y="122899"/>
                  </a:lnTo>
                  <a:lnTo>
                    <a:pt x="170108" y="173496"/>
                  </a:lnTo>
                  <a:lnTo>
                    <a:pt x="168456" y="1909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172460" y="1005837"/>
              <a:ext cx="166111" cy="395525"/>
            </a:xfrm>
            <a:custGeom>
              <a:avLst/>
              <a:gdLst/>
              <a:ahLst/>
              <a:cxnLst/>
              <a:rect l="0" t="0" r="0" b="0"/>
              <a:pathLst>
                <a:path w="166111" h="395525">
                  <a:moveTo>
                    <a:pt x="134524" y="247054"/>
                  </a:moveTo>
                  <a:lnTo>
                    <a:pt x="123346" y="230286"/>
                  </a:lnTo>
                  <a:lnTo>
                    <a:pt x="108499" y="218934"/>
                  </a:lnTo>
                  <a:lnTo>
                    <a:pt x="99627" y="214270"/>
                  </a:lnTo>
                  <a:lnTo>
                    <a:pt x="89032" y="213499"/>
                  </a:lnTo>
                  <a:lnTo>
                    <a:pt x="64783" y="218883"/>
                  </a:lnTo>
                  <a:lnTo>
                    <a:pt x="36001" y="235067"/>
                  </a:lnTo>
                  <a:lnTo>
                    <a:pt x="23276" y="251085"/>
                  </a:lnTo>
                  <a:lnTo>
                    <a:pt x="5574" y="289964"/>
                  </a:lnTo>
                  <a:lnTo>
                    <a:pt x="0" y="326578"/>
                  </a:lnTo>
                  <a:lnTo>
                    <a:pt x="3938" y="367063"/>
                  </a:lnTo>
                  <a:lnTo>
                    <a:pt x="8863" y="377363"/>
                  </a:lnTo>
                  <a:lnTo>
                    <a:pt x="23692" y="391926"/>
                  </a:lnTo>
                  <a:lnTo>
                    <a:pt x="32560" y="395108"/>
                  </a:lnTo>
                  <a:lnTo>
                    <a:pt x="51772" y="395524"/>
                  </a:lnTo>
                  <a:lnTo>
                    <a:pt x="60639" y="391657"/>
                  </a:lnTo>
                  <a:lnTo>
                    <a:pt x="76730" y="378003"/>
                  </a:lnTo>
                  <a:lnTo>
                    <a:pt x="97718" y="333405"/>
                  </a:lnTo>
                  <a:lnTo>
                    <a:pt x="113129" y="283348"/>
                  </a:lnTo>
                  <a:lnTo>
                    <a:pt x="123896" y="234801"/>
                  </a:lnTo>
                  <a:lnTo>
                    <a:pt x="131375" y="183372"/>
                  </a:lnTo>
                  <a:lnTo>
                    <a:pt x="130471" y="134209"/>
                  </a:lnTo>
                  <a:lnTo>
                    <a:pt x="125914" y="86886"/>
                  </a:lnTo>
                  <a:lnTo>
                    <a:pt x="118785" y="29672"/>
                  </a:lnTo>
                  <a:lnTo>
                    <a:pt x="103865" y="1060"/>
                  </a:lnTo>
                  <a:lnTo>
                    <a:pt x="100046" y="0"/>
                  </a:lnTo>
                  <a:lnTo>
                    <a:pt x="97501" y="3972"/>
                  </a:lnTo>
                  <a:lnTo>
                    <a:pt x="93416" y="43970"/>
                  </a:lnTo>
                  <a:lnTo>
                    <a:pt x="99845" y="98101"/>
                  </a:lnTo>
                  <a:lnTo>
                    <a:pt x="105447" y="160786"/>
                  </a:lnTo>
                  <a:lnTo>
                    <a:pt x="111883" y="218575"/>
                  </a:lnTo>
                  <a:lnTo>
                    <a:pt x="124711" y="277662"/>
                  </a:lnTo>
                  <a:lnTo>
                    <a:pt x="127982" y="288516"/>
                  </a:lnTo>
                  <a:lnTo>
                    <a:pt x="140975" y="306816"/>
                  </a:lnTo>
                  <a:lnTo>
                    <a:pt x="166110" y="3312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664954" y="1105492"/>
              <a:ext cx="21057" cy="252685"/>
            </a:xfrm>
            <a:custGeom>
              <a:avLst/>
              <a:gdLst/>
              <a:ahLst/>
              <a:cxnLst/>
              <a:rect l="0" t="0" r="0" b="0"/>
              <a:pathLst>
                <a:path w="21057" h="252685">
                  <a:moveTo>
                    <a:pt x="21056" y="0"/>
                  </a:moveTo>
                  <a:lnTo>
                    <a:pt x="13820" y="27556"/>
                  </a:lnTo>
                  <a:lnTo>
                    <a:pt x="8059" y="83778"/>
                  </a:lnTo>
                  <a:lnTo>
                    <a:pt x="1592" y="145880"/>
                  </a:lnTo>
                  <a:lnTo>
                    <a:pt x="314" y="20489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549140" y="1221305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177482" y="10529"/>
                  </a:lnTo>
                  <a:lnTo>
                    <a:pt x="122535" y="10529"/>
                  </a:lnTo>
                  <a:lnTo>
                    <a:pt x="66621" y="3293"/>
                  </a:lnTo>
                  <a:lnTo>
                    <a:pt x="19875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791295" y="1063378"/>
              <a:ext cx="210571" cy="326384"/>
            </a:xfrm>
            <a:custGeom>
              <a:avLst/>
              <a:gdLst/>
              <a:ahLst/>
              <a:cxnLst/>
              <a:rect l="0" t="0" r="0" b="0"/>
              <a:pathLst>
                <a:path w="210571" h="326384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553" y="162484"/>
                  </a:lnTo>
                  <a:lnTo>
                    <a:pt x="13455" y="220612"/>
                  </a:lnTo>
                  <a:lnTo>
                    <a:pt x="15989" y="234812"/>
                  </a:lnTo>
                  <a:lnTo>
                    <a:pt x="18849" y="239599"/>
                  </a:lnTo>
                  <a:lnTo>
                    <a:pt x="21925" y="238112"/>
                  </a:lnTo>
                  <a:lnTo>
                    <a:pt x="51263" y="183721"/>
                  </a:lnTo>
                  <a:lnTo>
                    <a:pt x="70357" y="175240"/>
                  </a:lnTo>
                  <a:lnTo>
                    <a:pt x="93271" y="172641"/>
                  </a:lnTo>
                  <a:lnTo>
                    <a:pt x="115153" y="175385"/>
                  </a:lnTo>
                  <a:lnTo>
                    <a:pt x="133458" y="183624"/>
                  </a:lnTo>
                  <a:lnTo>
                    <a:pt x="141614" y="189096"/>
                  </a:lnTo>
                  <a:lnTo>
                    <a:pt x="185804" y="252108"/>
                  </a:lnTo>
                  <a:lnTo>
                    <a:pt x="204465" y="293514"/>
                  </a:lnTo>
                  <a:lnTo>
                    <a:pt x="21057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012394" y="1162714"/>
              <a:ext cx="147144" cy="216520"/>
            </a:xfrm>
            <a:custGeom>
              <a:avLst/>
              <a:gdLst/>
              <a:ahLst/>
              <a:cxnLst/>
              <a:rect l="0" t="0" r="0" b="0"/>
              <a:pathLst>
                <a:path w="147144" h="216520">
                  <a:moveTo>
                    <a:pt x="0" y="132291"/>
                  </a:moveTo>
                  <a:lnTo>
                    <a:pt x="53875" y="107097"/>
                  </a:lnTo>
                  <a:lnTo>
                    <a:pt x="111036" y="81458"/>
                  </a:lnTo>
                  <a:lnTo>
                    <a:pt x="140394" y="61597"/>
                  </a:lnTo>
                  <a:lnTo>
                    <a:pt x="145069" y="53576"/>
                  </a:lnTo>
                  <a:lnTo>
                    <a:pt x="147143" y="35305"/>
                  </a:lnTo>
                  <a:lnTo>
                    <a:pt x="141046" y="18606"/>
                  </a:lnTo>
                  <a:lnTo>
                    <a:pt x="136144" y="10878"/>
                  </a:lnTo>
                  <a:lnTo>
                    <a:pt x="128197" y="5725"/>
                  </a:lnTo>
                  <a:lnTo>
                    <a:pt x="106889" y="0"/>
                  </a:lnTo>
                  <a:lnTo>
                    <a:pt x="74175" y="2366"/>
                  </a:lnTo>
                  <a:lnTo>
                    <a:pt x="42254" y="16066"/>
                  </a:lnTo>
                  <a:lnTo>
                    <a:pt x="27358" y="31502"/>
                  </a:lnTo>
                  <a:lnTo>
                    <a:pt x="8263" y="70008"/>
                  </a:lnTo>
                  <a:lnTo>
                    <a:pt x="2448" y="106558"/>
                  </a:lnTo>
                  <a:lnTo>
                    <a:pt x="11904" y="147023"/>
                  </a:lnTo>
                  <a:lnTo>
                    <a:pt x="29523" y="177470"/>
                  </a:lnTo>
                  <a:lnTo>
                    <a:pt x="45877" y="190585"/>
                  </a:lnTo>
                  <a:lnTo>
                    <a:pt x="84971" y="208536"/>
                  </a:lnTo>
                  <a:lnTo>
                    <a:pt x="136870" y="2165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233492" y="1168626"/>
              <a:ext cx="284270" cy="284307"/>
            </a:xfrm>
            <a:custGeom>
              <a:avLst/>
              <a:gdLst/>
              <a:ahLst/>
              <a:cxnLst/>
              <a:rect l="0" t="0" r="0" b="0"/>
              <a:pathLst>
                <a:path w="284270" h="284307">
                  <a:moveTo>
                    <a:pt x="0" y="105322"/>
                  </a:moveTo>
                  <a:lnTo>
                    <a:pt x="9065" y="163939"/>
                  </a:lnTo>
                  <a:lnTo>
                    <a:pt x="10239" y="208754"/>
                  </a:lnTo>
                  <a:lnTo>
                    <a:pt x="7392" y="145273"/>
                  </a:lnTo>
                  <a:lnTo>
                    <a:pt x="4455" y="118399"/>
                  </a:lnTo>
                  <a:lnTo>
                    <a:pt x="12102" y="63018"/>
                  </a:lnTo>
                  <a:lnTo>
                    <a:pt x="15087" y="49043"/>
                  </a:lnTo>
                  <a:lnTo>
                    <a:pt x="20587" y="40896"/>
                  </a:lnTo>
                  <a:lnTo>
                    <a:pt x="27762" y="36635"/>
                  </a:lnTo>
                  <a:lnTo>
                    <a:pt x="36056" y="34964"/>
                  </a:lnTo>
                  <a:lnTo>
                    <a:pt x="43924" y="36190"/>
                  </a:lnTo>
                  <a:lnTo>
                    <a:pt x="58906" y="43791"/>
                  </a:lnTo>
                  <a:lnTo>
                    <a:pt x="70244" y="58087"/>
                  </a:lnTo>
                  <a:lnTo>
                    <a:pt x="105906" y="116325"/>
                  </a:lnTo>
                  <a:lnTo>
                    <a:pt x="114920" y="131269"/>
                  </a:lnTo>
                  <a:lnTo>
                    <a:pt x="114048" y="131979"/>
                  </a:lnTo>
                  <a:lnTo>
                    <a:pt x="111127" y="130112"/>
                  </a:lnTo>
                  <a:lnTo>
                    <a:pt x="107881" y="115560"/>
                  </a:lnTo>
                  <a:lnTo>
                    <a:pt x="109174" y="81059"/>
                  </a:lnTo>
                  <a:lnTo>
                    <a:pt x="120092" y="33069"/>
                  </a:lnTo>
                  <a:lnTo>
                    <a:pt x="132923" y="14328"/>
                  </a:lnTo>
                  <a:lnTo>
                    <a:pt x="141258" y="6055"/>
                  </a:lnTo>
                  <a:lnTo>
                    <a:pt x="150324" y="1709"/>
                  </a:lnTo>
                  <a:lnTo>
                    <a:pt x="169756" y="0"/>
                  </a:lnTo>
                  <a:lnTo>
                    <a:pt x="200427" y="5615"/>
                  </a:lnTo>
                  <a:lnTo>
                    <a:pt x="221270" y="20843"/>
                  </a:lnTo>
                  <a:lnTo>
                    <a:pt x="241062" y="44379"/>
                  </a:lnTo>
                  <a:lnTo>
                    <a:pt x="269713" y="100909"/>
                  </a:lnTo>
                  <a:lnTo>
                    <a:pt x="277800" y="127927"/>
                  </a:lnTo>
                  <a:lnTo>
                    <a:pt x="282352" y="181430"/>
                  </a:lnTo>
                  <a:lnTo>
                    <a:pt x="283701" y="232507"/>
                  </a:lnTo>
                  <a:lnTo>
                    <a:pt x="284269" y="2843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1035591" y="1537160"/>
            <a:ext cx="3788633" cy="463255"/>
            <a:chOff x="1035591" y="1537160"/>
            <a:chExt cx="3788633" cy="463255"/>
          </a:xfrm>
        </p:grpSpPr>
        <p:sp>
          <p:nvSpPr>
            <p:cNvPr id="111" name="Freeform 110"/>
            <p:cNvSpPr/>
            <p:nvPr/>
          </p:nvSpPr>
          <p:spPr>
            <a:xfrm>
              <a:off x="1035591" y="1721788"/>
              <a:ext cx="259415" cy="278627"/>
            </a:xfrm>
            <a:custGeom>
              <a:avLst/>
              <a:gdLst/>
              <a:ahLst/>
              <a:cxnLst/>
              <a:rect l="0" t="0" r="0" b="0"/>
              <a:pathLst>
                <a:path w="259415" h="278627">
                  <a:moveTo>
                    <a:pt x="175186" y="78585"/>
                  </a:moveTo>
                  <a:lnTo>
                    <a:pt x="165610" y="54538"/>
                  </a:lnTo>
                  <a:lnTo>
                    <a:pt x="141372" y="13402"/>
                  </a:lnTo>
                  <a:lnTo>
                    <a:pt x="133926" y="7054"/>
                  </a:lnTo>
                  <a:lnTo>
                    <a:pt x="113174" y="0"/>
                  </a:lnTo>
                  <a:lnTo>
                    <a:pt x="80773" y="1618"/>
                  </a:lnTo>
                  <a:lnTo>
                    <a:pt x="48946" y="15096"/>
                  </a:lnTo>
                  <a:lnTo>
                    <a:pt x="34071" y="30480"/>
                  </a:lnTo>
                  <a:lnTo>
                    <a:pt x="14990" y="68953"/>
                  </a:lnTo>
                  <a:lnTo>
                    <a:pt x="1126" y="119923"/>
                  </a:lnTo>
                  <a:lnTo>
                    <a:pt x="0" y="167002"/>
                  </a:lnTo>
                  <a:lnTo>
                    <a:pt x="13445" y="208767"/>
                  </a:lnTo>
                  <a:lnTo>
                    <a:pt x="25702" y="228471"/>
                  </a:lnTo>
                  <a:lnTo>
                    <a:pt x="42068" y="241907"/>
                  </a:lnTo>
                  <a:lnTo>
                    <a:pt x="51346" y="247128"/>
                  </a:lnTo>
                  <a:lnTo>
                    <a:pt x="71013" y="249809"/>
                  </a:lnTo>
                  <a:lnTo>
                    <a:pt x="90282" y="245931"/>
                  </a:lnTo>
                  <a:lnTo>
                    <a:pt x="134600" y="217894"/>
                  </a:lnTo>
                  <a:lnTo>
                    <a:pt x="148569" y="201331"/>
                  </a:lnTo>
                  <a:lnTo>
                    <a:pt x="167069" y="162103"/>
                  </a:lnTo>
                  <a:lnTo>
                    <a:pt x="173582" y="122681"/>
                  </a:lnTo>
                  <a:lnTo>
                    <a:pt x="183450" y="176471"/>
                  </a:lnTo>
                  <a:lnTo>
                    <a:pt x="194272" y="218462"/>
                  </a:lnTo>
                  <a:lnTo>
                    <a:pt x="218297" y="255390"/>
                  </a:lnTo>
                  <a:lnTo>
                    <a:pt x="231781" y="268299"/>
                  </a:lnTo>
                  <a:lnTo>
                    <a:pt x="259414" y="278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352587" y="1652974"/>
              <a:ext cx="16118" cy="315856"/>
            </a:xfrm>
            <a:custGeom>
              <a:avLst/>
              <a:gdLst/>
              <a:ahLst/>
              <a:cxnLst/>
              <a:rect l="0" t="0" r="0" b="0"/>
              <a:pathLst>
                <a:path w="16118" h="315856">
                  <a:moveTo>
                    <a:pt x="5589" y="0"/>
                  </a:moveTo>
                  <a:lnTo>
                    <a:pt x="5589" y="48931"/>
                  </a:lnTo>
                  <a:lnTo>
                    <a:pt x="5589" y="99896"/>
                  </a:lnTo>
                  <a:lnTo>
                    <a:pt x="0" y="163232"/>
                  </a:lnTo>
                  <a:lnTo>
                    <a:pt x="4441" y="225179"/>
                  </a:lnTo>
                  <a:lnTo>
                    <a:pt x="13464" y="280569"/>
                  </a:lnTo>
                  <a:lnTo>
                    <a:pt x="1611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463894" y="1642445"/>
              <a:ext cx="20625" cy="336913"/>
            </a:xfrm>
            <a:custGeom>
              <a:avLst/>
              <a:gdLst/>
              <a:ahLst/>
              <a:cxnLst/>
              <a:rect l="0" t="0" r="0" b="0"/>
              <a:pathLst>
                <a:path w="20625" h="336913">
                  <a:moveTo>
                    <a:pt x="10095" y="0"/>
                  </a:moveTo>
                  <a:lnTo>
                    <a:pt x="6976" y="54145"/>
                  </a:lnTo>
                  <a:lnTo>
                    <a:pt x="1030" y="114681"/>
                  </a:lnTo>
                  <a:lnTo>
                    <a:pt x="0" y="171240"/>
                  </a:lnTo>
                  <a:lnTo>
                    <a:pt x="5284" y="226863"/>
                  </a:lnTo>
                  <a:lnTo>
                    <a:pt x="16381" y="288484"/>
                  </a:lnTo>
                  <a:lnTo>
                    <a:pt x="2062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801023" y="1652974"/>
              <a:ext cx="20408" cy="305327"/>
            </a:xfrm>
            <a:custGeom>
              <a:avLst/>
              <a:gdLst/>
              <a:ahLst/>
              <a:cxnLst/>
              <a:rect l="0" t="0" r="0" b="0"/>
              <a:pathLst>
                <a:path w="20408" h="305327">
                  <a:moveTo>
                    <a:pt x="9878" y="0"/>
                  </a:moveTo>
                  <a:lnTo>
                    <a:pt x="1545" y="60383"/>
                  </a:lnTo>
                  <a:lnTo>
                    <a:pt x="0" y="118107"/>
                  </a:lnTo>
                  <a:lnTo>
                    <a:pt x="2662" y="170305"/>
                  </a:lnTo>
                  <a:lnTo>
                    <a:pt x="14042" y="230562"/>
                  </a:lnTo>
                  <a:lnTo>
                    <a:pt x="19568" y="292246"/>
                  </a:lnTo>
                  <a:lnTo>
                    <a:pt x="2040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726673" y="1758259"/>
              <a:ext cx="147400" cy="52643"/>
            </a:xfrm>
            <a:custGeom>
              <a:avLst/>
              <a:gdLst/>
              <a:ahLst/>
              <a:cxnLst/>
              <a:rect l="0" t="0" r="0" b="0"/>
              <a:pathLst>
                <a:path w="147400" h="52643">
                  <a:moveTo>
                    <a:pt x="147399" y="0"/>
                  </a:moveTo>
                  <a:lnTo>
                    <a:pt x="129418" y="15641"/>
                  </a:lnTo>
                  <a:lnTo>
                    <a:pt x="112501" y="23719"/>
                  </a:lnTo>
                  <a:lnTo>
                    <a:pt x="54402" y="36788"/>
                  </a:lnTo>
                  <a:lnTo>
                    <a:pt x="24698" y="4794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913282" y="1810901"/>
              <a:ext cx="143471" cy="150461"/>
            </a:xfrm>
            <a:custGeom>
              <a:avLst/>
              <a:gdLst/>
              <a:ahLst/>
              <a:cxnLst/>
              <a:rect l="0" t="0" r="0" b="0"/>
              <a:pathLst>
                <a:path w="143471" h="150461">
                  <a:moveTo>
                    <a:pt x="97661" y="0"/>
                  </a:moveTo>
                  <a:lnTo>
                    <a:pt x="54969" y="14572"/>
                  </a:lnTo>
                  <a:lnTo>
                    <a:pt x="18908" y="39403"/>
                  </a:lnTo>
                  <a:lnTo>
                    <a:pt x="6897" y="59237"/>
                  </a:lnTo>
                  <a:lnTo>
                    <a:pt x="0" y="82479"/>
                  </a:lnTo>
                  <a:lnTo>
                    <a:pt x="833" y="104508"/>
                  </a:lnTo>
                  <a:lnTo>
                    <a:pt x="8223" y="122877"/>
                  </a:lnTo>
                  <a:lnTo>
                    <a:pt x="13469" y="131051"/>
                  </a:lnTo>
                  <a:lnTo>
                    <a:pt x="28657" y="143253"/>
                  </a:lnTo>
                  <a:lnTo>
                    <a:pt x="37620" y="148144"/>
                  </a:lnTo>
                  <a:lnTo>
                    <a:pt x="60057" y="150460"/>
                  </a:lnTo>
                  <a:lnTo>
                    <a:pt x="84458" y="146420"/>
                  </a:lnTo>
                  <a:lnTo>
                    <a:pt x="107000" y="136825"/>
                  </a:lnTo>
                  <a:lnTo>
                    <a:pt x="122479" y="121643"/>
                  </a:lnTo>
                  <a:lnTo>
                    <a:pt x="141947" y="83300"/>
                  </a:lnTo>
                  <a:lnTo>
                    <a:pt x="143470" y="62759"/>
                  </a:lnTo>
                  <a:lnTo>
                    <a:pt x="139077" y="43101"/>
                  </a:lnTo>
                  <a:lnTo>
                    <a:pt x="129326" y="26565"/>
                  </a:lnTo>
                  <a:lnTo>
                    <a:pt x="122280" y="21219"/>
                  </a:lnTo>
                  <a:lnTo>
                    <a:pt x="8713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350289" y="1674031"/>
              <a:ext cx="18623" cy="284270"/>
            </a:xfrm>
            <a:custGeom>
              <a:avLst/>
              <a:gdLst/>
              <a:ahLst/>
              <a:cxnLst/>
              <a:rect l="0" t="0" r="0" b="0"/>
              <a:pathLst>
                <a:path w="18623" h="284270">
                  <a:moveTo>
                    <a:pt x="18622" y="0"/>
                  </a:moveTo>
                  <a:lnTo>
                    <a:pt x="3968" y="58616"/>
                  </a:lnTo>
                  <a:lnTo>
                    <a:pt x="0" y="118856"/>
                  </a:lnTo>
                  <a:lnTo>
                    <a:pt x="6149" y="173216"/>
                  </a:lnTo>
                  <a:lnTo>
                    <a:pt x="7710" y="233997"/>
                  </a:lnTo>
                  <a:lnTo>
                    <a:pt x="18622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263626" y="1789844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41425" y="0"/>
                  </a:lnTo>
                  <a:lnTo>
                    <a:pt x="80016" y="0"/>
                  </a:lnTo>
                  <a:lnTo>
                    <a:pt x="27851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516066" y="1642445"/>
              <a:ext cx="189758" cy="305328"/>
            </a:xfrm>
            <a:custGeom>
              <a:avLst/>
              <a:gdLst/>
              <a:ahLst/>
              <a:cxnLst/>
              <a:rect l="0" t="0" r="0" b="0"/>
              <a:pathLst>
                <a:path w="189758" h="305328">
                  <a:moveTo>
                    <a:pt x="21301" y="0"/>
                  </a:moveTo>
                  <a:lnTo>
                    <a:pt x="4534" y="16768"/>
                  </a:lnTo>
                  <a:lnTo>
                    <a:pt x="764" y="26386"/>
                  </a:lnTo>
                  <a:lnTo>
                    <a:pt x="0" y="81685"/>
                  </a:lnTo>
                  <a:lnTo>
                    <a:pt x="5785" y="142737"/>
                  </a:lnTo>
                  <a:lnTo>
                    <a:pt x="17023" y="205403"/>
                  </a:lnTo>
                  <a:lnTo>
                    <a:pt x="20034" y="255573"/>
                  </a:lnTo>
                  <a:lnTo>
                    <a:pt x="22095" y="292404"/>
                  </a:lnTo>
                  <a:lnTo>
                    <a:pt x="24171" y="293202"/>
                  </a:lnTo>
                  <a:lnTo>
                    <a:pt x="26724" y="290225"/>
                  </a:lnTo>
                  <a:lnTo>
                    <a:pt x="46036" y="231765"/>
                  </a:lnTo>
                  <a:lnTo>
                    <a:pt x="62035" y="205672"/>
                  </a:lnTo>
                  <a:lnTo>
                    <a:pt x="78010" y="193575"/>
                  </a:lnTo>
                  <a:lnTo>
                    <a:pt x="87183" y="188712"/>
                  </a:lnTo>
                  <a:lnTo>
                    <a:pt x="96808" y="187809"/>
                  </a:lnTo>
                  <a:lnTo>
                    <a:pt x="116861" y="193045"/>
                  </a:lnTo>
                  <a:lnTo>
                    <a:pt x="131233" y="206291"/>
                  </a:lnTo>
                  <a:lnTo>
                    <a:pt x="165989" y="263761"/>
                  </a:lnTo>
                  <a:lnTo>
                    <a:pt x="189757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752208" y="1787875"/>
              <a:ext cx="216829" cy="191483"/>
            </a:xfrm>
            <a:custGeom>
              <a:avLst/>
              <a:gdLst/>
              <a:ahLst/>
              <a:cxnLst/>
              <a:rect l="0" t="0" r="0" b="0"/>
              <a:pathLst>
                <a:path w="216829" h="191483">
                  <a:moveTo>
                    <a:pt x="90486" y="33555"/>
                  </a:moveTo>
                  <a:lnTo>
                    <a:pt x="84897" y="16787"/>
                  </a:lnTo>
                  <a:lnTo>
                    <a:pt x="72794" y="5435"/>
                  </a:lnTo>
                  <a:lnTo>
                    <a:pt x="64653" y="771"/>
                  </a:lnTo>
                  <a:lnTo>
                    <a:pt x="55717" y="0"/>
                  </a:lnTo>
                  <a:lnTo>
                    <a:pt x="36428" y="5383"/>
                  </a:lnTo>
                  <a:lnTo>
                    <a:pt x="19277" y="18694"/>
                  </a:lnTo>
                  <a:lnTo>
                    <a:pt x="11428" y="27157"/>
                  </a:lnTo>
                  <a:lnTo>
                    <a:pt x="2706" y="52158"/>
                  </a:lnTo>
                  <a:lnTo>
                    <a:pt x="0" y="80427"/>
                  </a:lnTo>
                  <a:lnTo>
                    <a:pt x="10792" y="138080"/>
                  </a:lnTo>
                  <a:lnTo>
                    <a:pt x="16300" y="146522"/>
                  </a:lnTo>
                  <a:lnTo>
                    <a:pt x="31778" y="159022"/>
                  </a:lnTo>
                  <a:lnTo>
                    <a:pt x="50356" y="162237"/>
                  </a:lnTo>
                  <a:lnTo>
                    <a:pt x="60223" y="161457"/>
                  </a:lnTo>
                  <a:lnTo>
                    <a:pt x="77426" y="151232"/>
                  </a:lnTo>
                  <a:lnTo>
                    <a:pt x="85288" y="143591"/>
                  </a:lnTo>
                  <a:lnTo>
                    <a:pt x="94025" y="122624"/>
                  </a:lnTo>
                  <a:lnTo>
                    <a:pt x="105223" y="76625"/>
                  </a:lnTo>
                  <a:lnTo>
                    <a:pt x="107330" y="75136"/>
                  </a:lnTo>
                  <a:lnTo>
                    <a:pt x="127984" y="136116"/>
                  </a:lnTo>
                  <a:lnTo>
                    <a:pt x="148520" y="168448"/>
                  </a:lnTo>
                  <a:lnTo>
                    <a:pt x="166582" y="185534"/>
                  </a:lnTo>
                  <a:lnTo>
                    <a:pt x="176311" y="189856"/>
                  </a:lnTo>
                  <a:lnTo>
                    <a:pt x="216828" y="191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001272" y="1537160"/>
              <a:ext cx="51993" cy="400084"/>
            </a:xfrm>
            <a:custGeom>
              <a:avLst/>
              <a:gdLst/>
              <a:ahLst/>
              <a:cxnLst/>
              <a:rect l="0" t="0" r="0" b="0"/>
              <a:pathLst>
                <a:path w="51993" h="400084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1" y="149115"/>
                  </a:lnTo>
                  <a:lnTo>
                    <a:pt x="10859" y="201720"/>
                  </a:lnTo>
                  <a:lnTo>
                    <a:pt x="24110" y="262114"/>
                  </a:lnTo>
                  <a:lnTo>
                    <a:pt x="36822" y="315898"/>
                  </a:lnTo>
                  <a:lnTo>
                    <a:pt x="43666" y="371062"/>
                  </a:lnTo>
                  <a:lnTo>
                    <a:pt x="5199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895336" y="1716145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04596" y="14654"/>
                  </a:lnTo>
                  <a:lnTo>
                    <a:pt x="158627" y="24749"/>
                  </a:lnTo>
                  <a:lnTo>
                    <a:pt x="102373" y="35149"/>
                  </a:lnTo>
                  <a:lnTo>
                    <a:pt x="46841" y="400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445276" y="1731492"/>
              <a:ext cx="165999" cy="184695"/>
            </a:xfrm>
            <a:custGeom>
              <a:avLst/>
              <a:gdLst/>
              <a:ahLst/>
              <a:cxnLst/>
              <a:rect l="0" t="0" r="0" b="0"/>
              <a:pathLst>
                <a:path w="165999" h="184695">
                  <a:moveTo>
                    <a:pt x="18599" y="47824"/>
                  </a:moveTo>
                  <a:lnTo>
                    <a:pt x="25835" y="75380"/>
                  </a:lnTo>
                  <a:lnTo>
                    <a:pt x="25358" y="128483"/>
                  </a:lnTo>
                  <a:lnTo>
                    <a:pt x="18319" y="183271"/>
                  </a:lnTo>
                  <a:lnTo>
                    <a:pt x="16073" y="181405"/>
                  </a:lnTo>
                  <a:lnTo>
                    <a:pt x="4063" y="144790"/>
                  </a:lnTo>
                  <a:lnTo>
                    <a:pt x="0" y="93667"/>
                  </a:lnTo>
                  <a:lnTo>
                    <a:pt x="12366" y="37786"/>
                  </a:lnTo>
                  <a:lnTo>
                    <a:pt x="27931" y="11444"/>
                  </a:lnTo>
                  <a:lnTo>
                    <a:pt x="36518" y="6023"/>
                  </a:lnTo>
                  <a:lnTo>
                    <a:pt x="58539" y="0"/>
                  </a:lnTo>
                  <a:lnTo>
                    <a:pt x="69792" y="1903"/>
                  </a:lnTo>
                  <a:lnTo>
                    <a:pt x="91655" y="13377"/>
                  </a:lnTo>
                  <a:lnTo>
                    <a:pt x="118104" y="45156"/>
                  </a:lnTo>
                  <a:lnTo>
                    <a:pt x="143718" y="108448"/>
                  </a:lnTo>
                  <a:lnTo>
                    <a:pt x="162771" y="167703"/>
                  </a:lnTo>
                  <a:lnTo>
                    <a:pt x="165998" y="184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654038" y="1716145"/>
              <a:ext cx="125693" cy="200455"/>
            </a:xfrm>
            <a:custGeom>
              <a:avLst/>
              <a:gdLst/>
              <a:ahLst/>
              <a:cxnLst/>
              <a:rect l="0" t="0" r="0" b="0"/>
              <a:pathLst>
                <a:path w="125693" h="200455">
                  <a:moveTo>
                    <a:pt x="9879" y="0"/>
                  </a:moveTo>
                  <a:lnTo>
                    <a:pt x="2643" y="27556"/>
                  </a:lnTo>
                  <a:lnTo>
                    <a:pt x="0" y="83778"/>
                  </a:lnTo>
                  <a:lnTo>
                    <a:pt x="5068" y="140291"/>
                  </a:lnTo>
                  <a:lnTo>
                    <a:pt x="13979" y="162177"/>
                  </a:lnTo>
                  <a:lnTo>
                    <a:pt x="38765" y="195292"/>
                  </a:lnTo>
                  <a:lnTo>
                    <a:pt x="46684" y="199214"/>
                  </a:lnTo>
                  <a:lnTo>
                    <a:pt x="64841" y="200454"/>
                  </a:lnTo>
                  <a:lnTo>
                    <a:pt x="73426" y="196807"/>
                  </a:lnTo>
                  <a:lnTo>
                    <a:pt x="89205" y="183396"/>
                  </a:lnTo>
                  <a:lnTo>
                    <a:pt x="105653" y="156115"/>
                  </a:lnTo>
                  <a:lnTo>
                    <a:pt x="117031" y="96713"/>
                  </a:lnTo>
                  <a:lnTo>
                    <a:pt x="123126" y="63751"/>
                  </a:lnTo>
                  <a:lnTo>
                    <a:pt x="125692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853430" y="1765381"/>
              <a:ext cx="252685" cy="182392"/>
            </a:xfrm>
            <a:custGeom>
              <a:avLst/>
              <a:gdLst/>
              <a:ahLst/>
              <a:cxnLst/>
              <a:rect l="0" t="0" r="0" b="0"/>
              <a:pathLst>
                <a:path w="252685" h="182392">
                  <a:moveTo>
                    <a:pt x="0" y="24463"/>
                  </a:moveTo>
                  <a:lnTo>
                    <a:pt x="14654" y="79604"/>
                  </a:lnTo>
                  <a:lnTo>
                    <a:pt x="20962" y="128378"/>
                  </a:lnTo>
                  <a:lnTo>
                    <a:pt x="23333" y="128835"/>
                  </a:lnTo>
                  <a:lnTo>
                    <a:pt x="26084" y="125630"/>
                  </a:lnTo>
                  <a:lnTo>
                    <a:pt x="30498" y="85694"/>
                  </a:lnTo>
                  <a:lnTo>
                    <a:pt x="34490" y="28933"/>
                  </a:lnTo>
                  <a:lnTo>
                    <a:pt x="37031" y="16914"/>
                  </a:lnTo>
                  <a:lnTo>
                    <a:pt x="43405" y="8902"/>
                  </a:lnTo>
                  <a:lnTo>
                    <a:pt x="62965" y="0"/>
                  </a:lnTo>
                  <a:lnTo>
                    <a:pt x="71222" y="1135"/>
                  </a:lnTo>
                  <a:lnTo>
                    <a:pt x="77897" y="5401"/>
                  </a:lnTo>
                  <a:lnTo>
                    <a:pt x="88433" y="19501"/>
                  </a:lnTo>
                  <a:lnTo>
                    <a:pt x="114013" y="67310"/>
                  </a:lnTo>
                  <a:lnTo>
                    <a:pt x="119292" y="69405"/>
                  </a:lnTo>
                  <a:lnTo>
                    <a:pt x="123982" y="66123"/>
                  </a:lnTo>
                  <a:lnTo>
                    <a:pt x="145503" y="32822"/>
                  </a:lnTo>
                  <a:lnTo>
                    <a:pt x="154324" y="26526"/>
                  </a:lnTo>
                  <a:lnTo>
                    <a:pt x="176603" y="19531"/>
                  </a:lnTo>
                  <a:lnTo>
                    <a:pt x="198983" y="22661"/>
                  </a:lnTo>
                  <a:lnTo>
                    <a:pt x="209864" y="26771"/>
                  </a:lnTo>
                  <a:lnTo>
                    <a:pt x="218288" y="34191"/>
                  </a:lnTo>
                  <a:lnTo>
                    <a:pt x="240213" y="76601"/>
                  </a:lnTo>
                  <a:lnTo>
                    <a:pt x="247141" y="99108"/>
                  </a:lnTo>
                  <a:lnTo>
                    <a:pt x="251589" y="148566"/>
                  </a:lnTo>
                  <a:lnTo>
                    <a:pt x="252684" y="182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190342" y="1642445"/>
              <a:ext cx="170489" cy="284711"/>
            </a:xfrm>
            <a:custGeom>
              <a:avLst/>
              <a:gdLst/>
              <a:ahLst/>
              <a:cxnLst/>
              <a:rect l="0" t="0" r="0" b="0"/>
              <a:pathLst>
                <a:path w="170489" h="284711">
                  <a:moveTo>
                    <a:pt x="0" y="0"/>
                  </a:moveTo>
                  <a:lnTo>
                    <a:pt x="0" y="58617"/>
                  </a:lnTo>
                  <a:lnTo>
                    <a:pt x="7235" y="121196"/>
                  </a:lnTo>
                  <a:lnTo>
                    <a:pt x="10722" y="171351"/>
                  </a:lnTo>
                  <a:lnTo>
                    <a:pt x="18669" y="230812"/>
                  </a:lnTo>
                  <a:lnTo>
                    <a:pt x="19995" y="248813"/>
                  </a:lnTo>
                  <a:lnTo>
                    <a:pt x="32447" y="188876"/>
                  </a:lnTo>
                  <a:lnTo>
                    <a:pt x="35669" y="178560"/>
                  </a:lnTo>
                  <a:lnTo>
                    <a:pt x="41327" y="170512"/>
                  </a:lnTo>
                  <a:lnTo>
                    <a:pt x="56972" y="158452"/>
                  </a:lnTo>
                  <a:lnTo>
                    <a:pt x="91100" y="150674"/>
                  </a:lnTo>
                  <a:lnTo>
                    <a:pt x="125258" y="153959"/>
                  </a:lnTo>
                  <a:lnTo>
                    <a:pt x="143798" y="165522"/>
                  </a:lnTo>
                  <a:lnTo>
                    <a:pt x="152017" y="173519"/>
                  </a:lnTo>
                  <a:lnTo>
                    <a:pt x="169174" y="212720"/>
                  </a:lnTo>
                  <a:lnTo>
                    <a:pt x="170488" y="255791"/>
                  </a:lnTo>
                  <a:lnTo>
                    <a:pt x="166301" y="266453"/>
                  </a:lnTo>
                  <a:lnTo>
                    <a:pt x="152290" y="281421"/>
                  </a:lnTo>
                  <a:lnTo>
                    <a:pt x="142471" y="284710"/>
                  </a:lnTo>
                  <a:lnTo>
                    <a:pt x="107464" y="283750"/>
                  </a:lnTo>
                  <a:lnTo>
                    <a:pt x="63171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414185" y="1744050"/>
              <a:ext cx="142841" cy="203723"/>
            </a:xfrm>
            <a:custGeom>
              <a:avLst/>
              <a:gdLst/>
              <a:ahLst/>
              <a:cxnLst/>
              <a:rect l="0" t="0" r="0" b="0"/>
              <a:pathLst>
                <a:path w="142841" h="203723">
                  <a:moveTo>
                    <a:pt x="7784" y="66851"/>
                  </a:moveTo>
                  <a:lnTo>
                    <a:pt x="45262" y="75184"/>
                  </a:lnTo>
                  <a:lnTo>
                    <a:pt x="96685" y="76946"/>
                  </a:lnTo>
                  <a:lnTo>
                    <a:pt x="120995" y="70948"/>
                  </a:lnTo>
                  <a:lnTo>
                    <a:pt x="132391" y="66073"/>
                  </a:lnTo>
                  <a:lnTo>
                    <a:pt x="138818" y="58143"/>
                  </a:lnTo>
                  <a:lnTo>
                    <a:pt x="142840" y="36855"/>
                  </a:lnTo>
                  <a:lnTo>
                    <a:pt x="139935" y="28136"/>
                  </a:lnTo>
                  <a:lnTo>
                    <a:pt x="134489" y="21154"/>
                  </a:lnTo>
                  <a:lnTo>
                    <a:pt x="110057" y="5738"/>
                  </a:lnTo>
                  <a:lnTo>
                    <a:pt x="100532" y="1543"/>
                  </a:lnTo>
                  <a:lnTo>
                    <a:pt x="80591" y="0"/>
                  </a:lnTo>
                  <a:lnTo>
                    <a:pt x="61199" y="4384"/>
                  </a:lnTo>
                  <a:lnTo>
                    <a:pt x="29687" y="26263"/>
                  </a:lnTo>
                  <a:lnTo>
                    <a:pt x="16348" y="40623"/>
                  </a:lnTo>
                  <a:lnTo>
                    <a:pt x="6521" y="58704"/>
                  </a:lnTo>
                  <a:lnTo>
                    <a:pt x="0" y="94203"/>
                  </a:lnTo>
                  <a:lnTo>
                    <a:pt x="3658" y="128768"/>
                  </a:lnTo>
                  <a:lnTo>
                    <a:pt x="15308" y="147402"/>
                  </a:lnTo>
                  <a:lnTo>
                    <a:pt x="60247" y="184520"/>
                  </a:lnTo>
                  <a:lnTo>
                    <a:pt x="92012" y="2037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648845" y="1705616"/>
              <a:ext cx="36337" cy="222486"/>
            </a:xfrm>
            <a:custGeom>
              <a:avLst/>
              <a:gdLst/>
              <a:ahLst/>
              <a:cxnLst/>
              <a:rect l="0" t="0" r="0" b="0"/>
              <a:pathLst>
                <a:path w="36337" h="222486">
                  <a:moveTo>
                    <a:pt x="4751" y="94757"/>
                  </a:moveTo>
                  <a:lnTo>
                    <a:pt x="7870" y="137449"/>
                  </a:lnTo>
                  <a:lnTo>
                    <a:pt x="22709" y="196825"/>
                  </a:lnTo>
                  <a:lnTo>
                    <a:pt x="30608" y="222485"/>
                  </a:lnTo>
                  <a:lnTo>
                    <a:pt x="17978" y="167836"/>
                  </a:lnTo>
                  <a:lnTo>
                    <a:pt x="4590" y="106896"/>
                  </a:lnTo>
                  <a:lnTo>
                    <a:pt x="0" y="77925"/>
                  </a:lnTo>
                  <a:lnTo>
                    <a:pt x="1859" y="49451"/>
                  </a:lnTo>
                  <a:lnTo>
                    <a:pt x="12824" y="27438"/>
                  </a:lnTo>
                  <a:lnTo>
                    <a:pt x="363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811523" y="1874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2694069" y="2913079"/>
            <a:ext cx="5963339" cy="694412"/>
            <a:chOff x="2694069" y="2913079"/>
            <a:chExt cx="5963339" cy="694412"/>
          </a:xfrm>
        </p:grpSpPr>
        <p:sp>
          <p:nvSpPr>
            <p:cNvPr id="131" name="Freeform 130"/>
            <p:cNvSpPr/>
            <p:nvPr/>
          </p:nvSpPr>
          <p:spPr>
            <a:xfrm>
              <a:off x="2694069" y="3169077"/>
              <a:ext cx="385732" cy="438414"/>
            </a:xfrm>
            <a:custGeom>
              <a:avLst/>
              <a:gdLst/>
              <a:ahLst/>
              <a:cxnLst/>
              <a:rect l="0" t="0" r="0" b="0"/>
              <a:pathLst>
                <a:path w="385732" h="438414">
                  <a:moveTo>
                    <a:pt x="117039" y="0"/>
                  </a:moveTo>
                  <a:lnTo>
                    <a:pt x="92993" y="9576"/>
                  </a:lnTo>
                  <a:lnTo>
                    <a:pt x="78666" y="20244"/>
                  </a:lnTo>
                  <a:lnTo>
                    <a:pt x="45406" y="80142"/>
                  </a:lnTo>
                  <a:lnTo>
                    <a:pt x="4609" y="132386"/>
                  </a:lnTo>
                  <a:lnTo>
                    <a:pt x="1141" y="133881"/>
                  </a:lnTo>
                  <a:lnTo>
                    <a:pt x="0" y="131368"/>
                  </a:lnTo>
                  <a:lnTo>
                    <a:pt x="408" y="126183"/>
                  </a:lnTo>
                  <a:lnTo>
                    <a:pt x="7102" y="114184"/>
                  </a:lnTo>
                  <a:lnTo>
                    <a:pt x="50703" y="66586"/>
                  </a:lnTo>
                  <a:lnTo>
                    <a:pt x="86908" y="46991"/>
                  </a:lnTo>
                  <a:lnTo>
                    <a:pt x="138288" y="28257"/>
                  </a:lnTo>
                  <a:lnTo>
                    <a:pt x="159239" y="27376"/>
                  </a:lnTo>
                  <a:lnTo>
                    <a:pt x="212463" y="36344"/>
                  </a:lnTo>
                  <a:lnTo>
                    <a:pt x="250988" y="51583"/>
                  </a:lnTo>
                  <a:lnTo>
                    <a:pt x="279040" y="76505"/>
                  </a:lnTo>
                  <a:lnTo>
                    <a:pt x="283532" y="86099"/>
                  </a:lnTo>
                  <a:lnTo>
                    <a:pt x="285403" y="106117"/>
                  </a:lnTo>
                  <a:lnTo>
                    <a:pt x="274290" y="137117"/>
                  </a:lnTo>
                  <a:lnTo>
                    <a:pt x="226930" y="185409"/>
                  </a:lnTo>
                  <a:lnTo>
                    <a:pt x="196588" y="203217"/>
                  </a:lnTo>
                  <a:lnTo>
                    <a:pt x="198148" y="203329"/>
                  </a:lnTo>
                  <a:lnTo>
                    <a:pt x="231457" y="200691"/>
                  </a:lnTo>
                  <a:lnTo>
                    <a:pt x="264025" y="205823"/>
                  </a:lnTo>
                  <a:lnTo>
                    <a:pt x="317026" y="229731"/>
                  </a:lnTo>
                  <a:lnTo>
                    <a:pt x="345531" y="244713"/>
                  </a:lnTo>
                  <a:lnTo>
                    <a:pt x="368794" y="267090"/>
                  </a:lnTo>
                  <a:lnTo>
                    <a:pt x="376123" y="276326"/>
                  </a:lnTo>
                  <a:lnTo>
                    <a:pt x="384266" y="302186"/>
                  </a:lnTo>
                  <a:lnTo>
                    <a:pt x="385731" y="346510"/>
                  </a:lnTo>
                  <a:lnTo>
                    <a:pt x="380347" y="372764"/>
                  </a:lnTo>
                  <a:lnTo>
                    <a:pt x="370156" y="392230"/>
                  </a:lnTo>
                  <a:lnTo>
                    <a:pt x="351588" y="405562"/>
                  </a:lnTo>
                  <a:lnTo>
                    <a:pt x="301540" y="423652"/>
                  </a:lnTo>
                  <a:lnTo>
                    <a:pt x="239359" y="437321"/>
                  </a:lnTo>
                  <a:lnTo>
                    <a:pt x="195136" y="438413"/>
                  </a:lnTo>
                  <a:lnTo>
                    <a:pt x="144511" y="422126"/>
                  </a:lnTo>
                  <a:lnTo>
                    <a:pt x="117039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516518" y="3284891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21057" y="0"/>
                  </a:moveTo>
                  <a:lnTo>
                    <a:pt x="4268" y="55045"/>
                  </a:lnTo>
                  <a:lnTo>
                    <a:pt x="843" y="10021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432290" y="3318671"/>
              <a:ext cx="189514" cy="29392"/>
            </a:xfrm>
            <a:custGeom>
              <a:avLst/>
              <a:gdLst/>
              <a:ahLst/>
              <a:cxnLst/>
              <a:rect l="0" t="0" r="0" b="0"/>
              <a:pathLst>
                <a:path w="189514" h="29392">
                  <a:moveTo>
                    <a:pt x="189513" y="8334"/>
                  </a:moveTo>
                  <a:lnTo>
                    <a:pt x="152035" y="0"/>
                  </a:lnTo>
                  <a:lnTo>
                    <a:pt x="95022" y="3828"/>
                  </a:lnTo>
                  <a:lnTo>
                    <a:pt x="33007" y="19193"/>
                  </a:lnTo>
                  <a:lnTo>
                    <a:pt x="0" y="29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012928" y="3086106"/>
              <a:ext cx="374272" cy="408070"/>
            </a:xfrm>
            <a:custGeom>
              <a:avLst/>
              <a:gdLst/>
              <a:ahLst/>
              <a:cxnLst/>
              <a:rect l="0" t="0" r="0" b="0"/>
              <a:pathLst>
                <a:path w="374272" h="408070">
                  <a:moveTo>
                    <a:pt x="93186" y="30329"/>
                  </a:moveTo>
                  <a:lnTo>
                    <a:pt x="32075" y="65076"/>
                  </a:lnTo>
                  <a:lnTo>
                    <a:pt x="9873" y="74238"/>
                  </a:lnTo>
                  <a:lnTo>
                    <a:pt x="3719" y="72470"/>
                  </a:lnTo>
                  <a:lnTo>
                    <a:pt x="786" y="66612"/>
                  </a:lnTo>
                  <a:lnTo>
                    <a:pt x="0" y="58027"/>
                  </a:lnTo>
                  <a:lnTo>
                    <a:pt x="5367" y="42249"/>
                  </a:lnTo>
                  <a:lnTo>
                    <a:pt x="16720" y="27438"/>
                  </a:lnTo>
                  <a:lnTo>
                    <a:pt x="33465" y="13056"/>
                  </a:lnTo>
                  <a:lnTo>
                    <a:pt x="58844" y="5105"/>
                  </a:lnTo>
                  <a:lnTo>
                    <a:pt x="117208" y="0"/>
                  </a:lnTo>
                  <a:lnTo>
                    <a:pt x="154116" y="4705"/>
                  </a:lnTo>
                  <a:lnTo>
                    <a:pt x="187278" y="19097"/>
                  </a:lnTo>
                  <a:lnTo>
                    <a:pt x="193349" y="26350"/>
                  </a:lnTo>
                  <a:lnTo>
                    <a:pt x="196226" y="34696"/>
                  </a:lnTo>
                  <a:lnTo>
                    <a:pt x="196303" y="53327"/>
                  </a:lnTo>
                  <a:lnTo>
                    <a:pt x="192438" y="73305"/>
                  </a:lnTo>
                  <a:lnTo>
                    <a:pt x="178096" y="98695"/>
                  </a:lnTo>
                  <a:lnTo>
                    <a:pt x="159028" y="121035"/>
                  </a:lnTo>
                  <a:lnTo>
                    <a:pt x="151119" y="124725"/>
                  </a:lnTo>
                  <a:lnTo>
                    <a:pt x="132972" y="125705"/>
                  </a:lnTo>
                  <a:lnTo>
                    <a:pt x="130238" y="124329"/>
                  </a:lnTo>
                  <a:lnTo>
                    <a:pt x="131925" y="122241"/>
                  </a:lnTo>
                  <a:lnTo>
                    <a:pt x="136560" y="119680"/>
                  </a:lnTo>
                  <a:lnTo>
                    <a:pt x="165439" y="116075"/>
                  </a:lnTo>
                  <a:lnTo>
                    <a:pt x="217119" y="124432"/>
                  </a:lnTo>
                  <a:lnTo>
                    <a:pt x="269268" y="147399"/>
                  </a:lnTo>
                  <a:lnTo>
                    <a:pt x="330496" y="189808"/>
                  </a:lnTo>
                  <a:lnTo>
                    <a:pt x="356263" y="221471"/>
                  </a:lnTo>
                  <a:lnTo>
                    <a:pt x="370656" y="259969"/>
                  </a:lnTo>
                  <a:lnTo>
                    <a:pt x="374271" y="299841"/>
                  </a:lnTo>
                  <a:lnTo>
                    <a:pt x="367283" y="334403"/>
                  </a:lnTo>
                  <a:lnTo>
                    <a:pt x="356947" y="356155"/>
                  </a:lnTo>
                  <a:lnTo>
                    <a:pt x="338314" y="374402"/>
                  </a:lnTo>
                  <a:lnTo>
                    <a:pt x="301517" y="394709"/>
                  </a:lnTo>
                  <a:lnTo>
                    <a:pt x="257859" y="405015"/>
                  </a:lnTo>
                  <a:lnTo>
                    <a:pt x="207878" y="408069"/>
                  </a:lnTo>
                  <a:lnTo>
                    <a:pt x="173406" y="406444"/>
                  </a:lnTo>
                  <a:lnTo>
                    <a:pt x="119213" y="392576"/>
                  </a:lnTo>
                  <a:lnTo>
                    <a:pt x="103714" y="3882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969450" y="3200663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21057" y="0"/>
                  </a:moveTo>
                  <a:lnTo>
                    <a:pt x="15468" y="58617"/>
                  </a:lnTo>
                  <a:lnTo>
                    <a:pt x="2846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832580" y="3253433"/>
              <a:ext cx="231628" cy="10402"/>
            </a:xfrm>
            <a:custGeom>
              <a:avLst/>
              <a:gdLst/>
              <a:ahLst/>
              <a:cxnLst/>
              <a:rect l="0" t="0" r="0" b="0"/>
              <a:pathLst>
                <a:path w="231628" h="10402">
                  <a:moveTo>
                    <a:pt x="231627" y="10401"/>
                  </a:moveTo>
                  <a:lnTo>
                    <a:pt x="177482" y="2067"/>
                  </a:lnTo>
                  <a:lnTo>
                    <a:pt x="116946" y="306"/>
                  </a:lnTo>
                  <a:lnTo>
                    <a:pt x="65976" y="0"/>
                  </a:lnTo>
                  <a:lnTo>
                    <a:pt x="11115" y="8223"/>
                  </a:lnTo>
                  <a:lnTo>
                    <a:pt x="0" y="104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553994" y="3038425"/>
              <a:ext cx="323356" cy="369285"/>
            </a:xfrm>
            <a:custGeom>
              <a:avLst/>
              <a:gdLst/>
              <a:ahLst/>
              <a:cxnLst/>
              <a:rect l="0" t="0" r="0" b="0"/>
              <a:pathLst>
                <a:path w="323356" h="369285">
                  <a:moveTo>
                    <a:pt x="89280" y="14839"/>
                  </a:moveTo>
                  <a:lnTo>
                    <a:pt x="28170" y="50756"/>
                  </a:lnTo>
                  <a:lnTo>
                    <a:pt x="983" y="66555"/>
                  </a:lnTo>
                  <a:lnTo>
                    <a:pt x="0" y="65694"/>
                  </a:lnTo>
                  <a:lnTo>
                    <a:pt x="1684" y="62780"/>
                  </a:lnTo>
                  <a:lnTo>
                    <a:pt x="48719" y="28156"/>
                  </a:lnTo>
                  <a:lnTo>
                    <a:pt x="108347" y="5140"/>
                  </a:lnTo>
                  <a:lnTo>
                    <a:pt x="130510" y="0"/>
                  </a:lnTo>
                  <a:lnTo>
                    <a:pt x="173333" y="6232"/>
                  </a:lnTo>
                  <a:lnTo>
                    <a:pt x="193318" y="13353"/>
                  </a:lnTo>
                  <a:lnTo>
                    <a:pt x="209999" y="24317"/>
                  </a:lnTo>
                  <a:lnTo>
                    <a:pt x="222092" y="43228"/>
                  </a:lnTo>
                  <a:lnTo>
                    <a:pt x="226954" y="54822"/>
                  </a:lnTo>
                  <a:lnTo>
                    <a:pt x="229238" y="80182"/>
                  </a:lnTo>
                  <a:lnTo>
                    <a:pt x="225183" y="105882"/>
                  </a:lnTo>
                  <a:lnTo>
                    <a:pt x="209746" y="138911"/>
                  </a:lnTo>
                  <a:lnTo>
                    <a:pt x="189185" y="164035"/>
                  </a:lnTo>
                  <a:lnTo>
                    <a:pt x="171117" y="179024"/>
                  </a:lnTo>
                  <a:lnTo>
                    <a:pt x="169574" y="183957"/>
                  </a:lnTo>
                  <a:lnTo>
                    <a:pt x="173225" y="187246"/>
                  </a:lnTo>
                  <a:lnTo>
                    <a:pt x="227050" y="204699"/>
                  </a:lnTo>
                  <a:lnTo>
                    <a:pt x="278911" y="230351"/>
                  </a:lnTo>
                  <a:lnTo>
                    <a:pt x="308074" y="251569"/>
                  </a:lnTo>
                  <a:lnTo>
                    <a:pt x="320273" y="269791"/>
                  </a:lnTo>
                  <a:lnTo>
                    <a:pt x="323355" y="292708"/>
                  </a:lnTo>
                  <a:lnTo>
                    <a:pt x="322539" y="305370"/>
                  </a:lnTo>
                  <a:lnTo>
                    <a:pt x="312274" y="325678"/>
                  </a:lnTo>
                  <a:lnTo>
                    <a:pt x="296013" y="341333"/>
                  </a:lnTo>
                  <a:lnTo>
                    <a:pt x="265958" y="356723"/>
                  </a:lnTo>
                  <a:lnTo>
                    <a:pt x="214474" y="369284"/>
                  </a:lnTo>
                  <a:lnTo>
                    <a:pt x="173168" y="368644"/>
                  </a:lnTo>
                  <a:lnTo>
                    <a:pt x="146451" y="362768"/>
                  </a:lnTo>
                  <a:lnTo>
                    <a:pt x="103823" y="343052"/>
                  </a:lnTo>
                  <a:lnTo>
                    <a:pt x="78752" y="330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453969" y="3042735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21057" y="58617"/>
                  </a:lnTo>
                  <a:lnTo>
                    <a:pt x="12652" y="11162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380270" y="3105906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35637" y="27512"/>
                  </a:lnTo>
                  <a:lnTo>
                    <a:pt x="78476" y="45549"/>
                  </a:lnTo>
                  <a:lnTo>
                    <a:pt x="19592" y="6004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918231" y="2918505"/>
              <a:ext cx="257418" cy="387444"/>
            </a:xfrm>
            <a:custGeom>
              <a:avLst/>
              <a:gdLst/>
              <a:ahLst/>
              <a:cxnLst/>
              <a:rect l="0" t="0" r="0" b="0"/>
              <a:pathLst>
                <a:path w="257418" h="387444">
                  <a:moveTo>
                    <a:pt x="72691" y="8417"/>
                  </a:moveTo>
                  <a:lnTo>
                    <a:pt x="54710" y="24058"/>
                  </a:lnTo>
                  <a:lnTo>
                    <a:pt x="8539" y="48850"/>
                  </a:lnTo>
                  <a:lnTo>
                    <a:pt x="3017" y="49410"/>
                  </a:lnTo>
                  <a:lnTo>
                    <a:pt x="505" y="46274"/>
                  </a:lnTo>
                  <a:lnTo>
                    <a:pt x="0" y="40674"/>
                  </a:lnTo>
                  <a:lnTo>
                    <a:pt x="3173" y="35771"/>
                  </a:lnTo>
                  <a:lnTo>
                    <a:pt x="16058" y="27203"/>
                  </a:lnTo>
                  <a:lnTo>
                    <a:pt x="73265" y="5016"/>
                  </a:lnTo>
                  <a:lnTo>
                    <a:pt x="110036" y="0"/>
                  </a:lnTo>
                  <a:lnTo>
                    <a:pt x="144978" y="4104"/>
                  </a:lnTo>
                  <a:lnTo>
                    <a:pt x="163701" y="15859"/>
                  </a:lnTo>
                  <a:lnTo>
                    <a:pt x="171968" y="23907"/>
                  </a:lnTo>
                  <a:lnTo>
                    <a:pt x="181155" y="48447"/>
                  </a:lnTo>
                  <a:lnTo>
                    <a:pt x="184068" y="76511"/>
                  </a:lnTo>
                  <a:lnTo>
                    <a:pt x="177961" y="113211"/>
                  </a:lnTo>
                  <a:lnTo>
                    <a:pt x="148974" y="175191"/>
                  </a:lnTo>
                  <a:lnTo>
                    <a:pt x="132330" y="190943"/>
                  </a:lnTo>
                  <a:lnTo>
                    <a:pt x="122979" y="196781"/>
                  </a:lnTo>
                  <a:lnTo>
                    <a:pt x="120254" y="199504"/>
                  </a:lnTo>
                  <a:lnTo>
                    <a:pt x="121947" y="200149"/>
                  </a:lnTo>
                  <a:lnTo>
                    <a:pt x="126586" y="199409"/>
                  </a:lnTo>
                  <a:lnTo>
                    <a:pt x="188075" y="212714"/>
                  </a:lnTo>
                  <a:lnTo>
                    <a:pt x="229364" y="227323"/>
                  </a:lnTo>
                  <a:lnTo>
                    <a:pt x="246049" y="238680"/>
                  </a:lnTo>
                  <a:lnTo>
                    <a:pt x="251434" y="247323"/>
                  </a:lnTo>
                  <a:lnTo>
                    <a:pt x="257417" y="269405"/>
                  </a:lnTo>
                  <a:lnTo>
                    <a:pt x="256673" y="279505"/>
                  </a:lnTo>
                  <a:lnTo>
                    <a:pt x="249607" y="296967"/>
                  </a:lnTo>
                  <a:lnTo>
                    <a:pt x="232475" y="319951"/>
                  </a:lnTo>
                  <a:lnTo>
                    <a:pt x="177214" y="362805"/>
                  </a:lnTo>
                  <a:lnTo>
                    <a:pt x="146165" y="378323"/>
                  </a:lnTo>
                  <a:lnTo>
                    <a:pt x="83292" y="386242"/>
                  </a:lnTo>
                  <a:lnTo>
                    <a:pt x="62163" y="387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717388" y="3063792"/>
              <a:ext cx="21059" cy="84229"/>
            </a:xfrm>
            <a:custGeom>
              <a:avLst/>
              <a:gdLst/>
              <a:ahLst/>
              <a:cxnLst/>
              <a:rect l="0" t="0" r="0" b="0"/>
              <a:pathLst>
                <a:path w="21059" h="84229">
                  <a:moveTo>
                    <a:pt x="21058" y="0"/>
                  </a:moveTo>
                  <a:lnTo>
                    <a:pt x="6403" y="6209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696331" y="3116435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8997" y="3119"/>
                  </a:lnTo>
                  <a:lnTo>
                    <a:pt x="49866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311924" y="2913079"/>
              <a:ext cx="345484" cy="391190"/>
            </a:xfrm>
            <a:custGeom>
              <a:avLst/>
              <a:gdLst/>
              <a:ahLst/>
              <a:cxnLst/>
              <a:rect l="0" t="0" r="0" b="0"/>
              <a:pathLst>
                <a:path w="345484" h="391190">
                  <a:moveTo>
                    <a:pt x="100345" y="34900"/>
                  </a:moveTo>
                  <a:lnTo>
                    <a:pt x="46230" y="77562"/>
                  </a:lnTo>
                  <a:lnTo>
                    <a:pt x="5298" y="99609"/>
                  </a:lnTo>
                  <a:lnTo>
                    <a:pt x="715" y="99096"/>
                  </a:lnTo>
                  <a:lnTo>
                    <a:pt x="0" y="95245"/>
                  </a:lnTo>
                  <a:lnTo>
                    <a:pt x="1863" y="89168"/>
                  </a:lnTo>
                  <a:lnTo>
                    <a:pt x="21252" y="63848"/>
                  </a:lnTo>
                  <a:lnTo>
                    <a:pt x="82882" y="11760"/>
                  </a:lnTo>
                  <a:lnTo>
                    <a:pt x="101943" y="1999"/>
                  </a:lnTo>
                  <a:lnTo>
                    <a:pt x="122113" y="0"/>
                  </a:lnTo>
                  <a:lnTo>
                    <a:pt x="169245" y="8249"/>
                  </a:lnTo>
                  <a:lnTo>
                    <a:pt x="179034" y="13623"/>
                  </a:lnTo>
                  <a:lnTo>
                    <a:pt x="193030" y="28953"/>
                  </a:lnTo>
                  <a:lnTo>
                    <a:pt x="200030" y="50584"/>
                  </a:lnTo>
                  <a:lnTo>
                    <a:pt x="201971" y="74626"/>
                  </a:lnTo>
                  <a:lnTo>
                    <a:pt x="190649" y="129342"/>
                  </a:lnTo>
                  <a:lnTo>
                    <a:pt x="175195" y="155560"/>
                  </a:lnTo>
                  <a:lnTo>
                    <a:pt x="175981" y="160963"/>
                  </a:lnTo>
                  <a:lnTo>
                    <a:pt x="181185" y="164566"/>
                  </a:lnTo>
                  <a:lnTo>
                    <a:pt x="244082" y="182591"/>
                  </a:lnTo>
                  <a:lnTo>
                    <a:pt x="285654" y="196033"/>
                  </a:lnTo>
                  <a:lnTo>
                    <a:pt x="307877" y="209460"/>
                  </a:lnTo>
                  <a:lnTo>
                    <a:pt x="332372" y="236750"/>
                  </a:lnTo>
                  <a:lnTo>
                    <a:pt x="343069" y="256802"/>
                  </a:lnTo>
                  <a:lnTo>
                    <a:pt x="345483" y="277413"/>
                  </a:lnTo>
                  <a:lnTo>
                    <a:pt x="341486" y="298271"/>
                  </a:lnTo>
                  <a:lnTo>
                    <a:pt x="331911" y="319240"/>
                  </a:lnTo>
                  <a:lnTo>
                    <a:pt x="307778" y="345186"/>
                  </a:lnTo>
                  <a:lnTo>
                    <a:pt x="246407" y="373736"/>
                  </a:lnTo>
                  <a:lnTo>
                    <a:pt x="219074" y="384365"/>
                  </a:lnTo>
                  <a:lnTo>
                    <a:pt x="160279" y="391189"/>
                  </a:lnTo>
                  <a:lnTo>
                    <a:pt x="98276" y="386948"/>
                  </a:lnTo>
                  <a:lnTo>
                    <a:pt x="68760" y="3823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3565709" y="3832995"/>
            <a:ext cx="1031505" cy="957448"/>
            <a:chOff x="3565709" y="3832995"/>
            <a:chExt cx="1031505" cy="957448"/>
          </a:xfrm>
        </p:grpSpPr>
        <p:sp>
          <p:nvSpPr>
            <p:cNvPr id="145" name="Freeform 144"/>
            <p:cNvSpPr/>
            <p:nvPr/>
          </p:nvSpPr>
          <p:spPr>
            <a:xfrm>
              <a:off x="3811316" y="4085057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0" y="58616"/>
                  </a:lnTo>
                  <a:lnTo>
                    <a:pt x="7235" y="107895"/>
                  </a:lnTo>
                  <a:lnTo>
                    <a:pt x="9553" y="159480"/>
                  </a:lnTo>
                  <a:lnTo>
                    <a:pt x="13455" y="216899"/>
                  </a:lnTo>
                  <a:lnTo>
                    <a:pt x="19555" y="267972"/>
                  </a:lnTo>
                  <a:lnTo>
                    <a:pt x="20612" y="320384"/>
                  </a:lnTo>
                  <a:lnTo>
                    <a:pt x="20925" y="380368"/>
                  </a:lnTo>
                  <a:lnTo>
                    <a:pt x="21031" y="442029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961725" y="4085057"/>
              <a:ext cx="401306" cy="587976"/>
            </a:xfrm>
            <a:custGeom>
              <a:avLst/>
              <a:gdLst/>
              <a:ahLst/>
              <a:cxnLst/>
              <a:rect l="0" t="0" r="0" b="0"/>
              <a:pathLst>
                <a:path w="401306" h="587976">
                  <a:moveTo>
                    <a:pt x="270730" y="0"/>
                  </a:moveTo>
                  <a:lnTo>
                    <a:pt x="243174" y="7235"/>
                  </a:lnTo>
                  <a:lnTo>
                    <a:pt x="186952" y="12997"/>
                  </a:lnTo>
                  <a:lnTo>
                    <a:pt x="136029" y="25054"/>
                  </a:lnTo>
                  <a:lnTo>
                    <a:pt x="76533" y="30295"/>
                  </a:lnTo>
                  <a:lnTo>
                    <a:pt x="21627" y="34450"/>
                  </a:lnTo>
                  <a:lnTo>
                    <a:pt x="9905" y="37004"/>
                  </a:lnTo>
                  <a:lnTo>
                    <a:pt x="3260" y="43387"/>
                  </a:lnTo>
                  <a:lnTo>
                    <a:pt x="0" y="52321"/>
                  </a:lnTo>
                  <a:lnTo>
                    <a:pt x="1002" y="87252"/>
                  </a:lnTo>
                  <a:lnTo>
                    <a:pt x="11820" y="140977"/>
                  </a:lnTo>
                  <a:lnTo>
                    <a:pt x="17405" y="148967"/>
                  </a:lnTo>
                  <a:lnTo>
                    <a:pt x="24638" y="153123"/>
                  </a:lnTo>
                  <a:lnTo>
                    <a:pt x="43203" y="154622"/>
                  </a:lnTo>
                  <a:lnTo>
                    <a:pt x="101197" y="142992"/>
                  </a:lnTo>
                  <a:lnTo>
                    <a:pt x="153751" y="139249"/>
                  </a:lnTo>
                  <a:lnTo>
                    <a:pt x="199935" y="146804"/>
                  </a:lnTo>
                  <a:lnTo>
                    <a:pt x="259198" y="176321"/>
                  </a:lnTo>
                  <a:lnTo>
                    <a:pt x="312712" y="219014"/>
                  </a:lnTo>
                  <a:lnTo>
                    <a:pt x="332673" y="236550"/>
                  </a:lnTo>
                  <a:lnTo>
                    <a:pt x="371882" y="299418"/>
                  </a:lnTo>
                  <a:lnTo>
                    <a:pt x="392053" y="354678"/>
                  </a:lnTo>
                  <a:lnTo>
                    <a:pt x="401305" y="396638"/>
                  </a:lnTo>
                  <a:lnTo>
                    <a:pt x="395136" y="452738"/>
                  </a:lnTo>
                  <a:lnTo>
                    <a:pt x="382850" y="491723"/>
                  </a:lnTo>
                  <a:lnTo>
                    <a:pt x="369695" y="513341"/>
                  </a:lnTo>
                  <a:lnTo>
                    <a:pt x="352149" y="530748"/>
                  </a:lnTo>
                  <a:lnTo>
                    <a:pt x="296649" y="559817"/>
                  </a:lnTo>
                  <a:lnTo>
                    <a:pt x="239412" y="578038"/>
                  </a:lnTo>
                  <a:lnTo>
                    <a:pt x="183046" y="587313"/>
                  </a:lnTo>
                  <a:lnTo>
                    <a:pt x="128022" y="587975"/>
                  </a:lnTo>
                  <a:lnTo>
                    <a:pt x="70689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565709" y="3832995"/>
              <a:ext cx="1031505" cy="957448"/>
            </a:xfrm>
            <a:custGeom>
              <a:avLst/>
              <a:gdLst/>
              <a:ahLst/>
              <a:cxnLst/>
              <a:rect l="0" t="0" r="0" b="0"/>
              <a:pathLst>
                <a:path w="1031505" h="957448">
                  <a:moveTo>
                    <a:pt x="635161" y="52020"/>
                  </a:moveTo>
                  <a:lnTo>
                    <a:pt x="576544" y="42955"/>
                  </a:lnTo>
                  <a:lnTo>
                    <a:pt x="518861" y="35715"/>
                  </a:lnTo>
                  <a:lnTo>
                    <a:pt x="458892" y="40430"/>
                  </a:lnTo>
                  <a:lnTo>
                    <a:pt x="398048" y="52504"/>
                  </a:lnTo>
                  <a:lnTo>
                    <a:pt x="362914" y="65811"/>
                  </a:lnTo>
                  <a:lnTo>
                    <a:pt x="308975" y="98073"/>
                  </a:lnTo>
                  <a:lnTo>
                    <a:pt x="256161" y="138385"/>
                  </a:lnTo>
                  <a:lnTo>
                    <a:pt x="195163" y="180839"/>
                  </a:lnTo>
                  <a:lnTo>
                    <a:pt x="138319" y="241751"/>
                  </a:lnTo>
                  <a:lnTo>
                    <a:pt x="88585" y="301440"/>
                  </a:lnTo>
                  <a:lnTo>
                    <a:pt x="49656" y="362506"/>
                  </a:lnTo>
                  <a:lnTo>
                    <a:pt x="29519" y="417334"/>
                  </a:lnTo>
                  <a:lnTo>
                    <a:pt x="14276" y="473224"/>
                  </a:lnTo>
                  <a:lnTo>
                    <a:pt x="0" y="529325"/>
                  </a:lnTo>
                  <a:lnTo>
                    <a:pt x="609" y="582608"/>
                  </a:lnTo>
                  <a:lnTo>
                    <a:pt x="8198" y="642850"/>
                  </a:lnTo>
                  <a:lnTo>
                    <a:pt x="23583" y="703211"/>
                  </a:lnTo>
                  <a:lnTo>
                    <a:pt x="54871" y="759675"/>
                  </a:lnTo>
                  <a:lnTo>
                    <a:pt x="105155" y="816606"/>
                  </a:lnTo>
                  <a:lnTo>
                    <a:pt x="161989" y="859163"/>
                  </a:lnTo>
                  <a:lnTo>
                    <a:pt x="224603" y="895726"/>
                  </a:lnTo>
                  <a:lnTo>
                    <a:pt x="275080" y="911436"/>
                  </a:lnTo>
                  <a:lnTo>
                    <a:pt x="338467" y="929341"/>
                  </a:lnTo>
                  <a:lnTo>
                    <a:pt x="390508" y="943422"/>
                  </a:lnTo>
                  <a:lnTo>
                    <a:pt x="445848" y="954349"/>
                  </a:lnTo>
                  <a:lnTo>
                    <a:pt x="501840" y="956854"/>
                  </a:lnTo>
                  <a:lnTo>
                    <a:pt x="559130" y="957349"/>
                  </a:lnTo>
                  <a:lnTo>
                    <a:pt x="622439" y="957447"/>
                  </a:lnTo>
                  <a:lnTo>
                    <a:pt x="680351" y="951877"/>
                  </a:lnTo>
                  <a:lnTo>
                    <a:pt x="735681" y="939512"/>
                  </a:lnTo>
                  <a:lnTo>
                    <a:pt x="798050" y="916733"/>
                  </a:lnTo>
                  <a:lnTo>
                    <a:pt x="855526" y="883490"/>
                  </a:lnTo>
                  <a:lnTo>
                    <a:pt x="916247" y="841633"/>
                  </a:lnTo>
                  <a:lnTo>
                    <a:pt x="954106" y="798154"/>
                  </a:lnTo>
                  <a:lnTo>
                    <a:pt x="989565" y="741129"/>
                  </a:lnTo>
                  <a:lnTo>
                    <a:pt x="1013256" y="681237"/>
                  </a:lnTo>
                  <a:lnTo>
                    <a:pt x="1022452" y="627086"/>
                  </a:lnTo>
                  <a:lnTo>
                    <a:pt x="1031504" y="571329"/>
                  </a:lnTo>
                  <a:lnTo>
                    <a:pt x="1031386" y="515255"/>
                  </a:lnTo>
                  <a:lnTo>
                    <a:pt x="1020444" y="459118"/>
                  </a:lnTo>
                  <a:lnTo>
                    <a:pt x="1005848" y="402969"/>
                  </a:lnTo>
                  <a:lnTo>
                    <a:pt x="981647" y="346818"/>
                  </a:lnTo>
                  <a:lnTo>
                    <a:pt x="954337" y="290666"/>
                  </a:lnTo>
                  <a:lnTo>
                    <a:pt x="918007" y="235684"/>
                  </a:lnTo>
                  <a:lnTo>
                    <a:pt x="866601" y="173389"/>
                  </a:lnTo>
                  <a:lnTo>
                    <a:pt x="823467" y="127987"/>
                  </a:lnTo>
                  <a:lnTo>
                    <a:pt x="771100" y="92156"/>
                  </a:lnTo>
                  <a:lnTo>
                    <a:pt x="715695" y="57218"/>
                  </a:lnTo>
                  <a:lnTo>
                    <a:pt x="668122" y="40562"/>
                  </a:lnTo>
                  <a:lnTo>
                    <a:pt x="616981" y="28218"/>
                  </a:lnTo>
                  <a:lnTo>
                    <a:pt x="564784" y="17152"/>
                  </a:lnTo>
                  <a:lnTo>
                    <a:pt x="512273" y="6464"/>
                  </a:lnTo>
                  <a:lnTo>
                    <a:pt x="454080" y="1477"/>
                  </a:lnTo>
                  <a:lnTo>
                    <a:pt x="397974" y="0"/>
                  </a:lnTo>
                  <a:lnTo>
                    <a:pt x="338716" y="5151"/>
                  </a:lnTo>
                  <a:lnTo>
                    <a:pt x="291278" y="7793"/>
                  </a:lnTo>
                  <a:lnTo>
                    <a:pt x="236912" y="9280"/>
                  </a:lnTo>
                  <a:lnTo>
                    <a:pt x="214021" y="99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6085471" y="4112128"/>
            <a:ext cx="1931270" cy="794152"/>
            <a:chOff x="6085471" y="4112128"/>
            <a:chExt cx="1931270" cy="794152"/>
          </a:xfrm>
        </p:grpSpPr>
        <p:sp>
          <p:nvSpPr>
            <p:cNvPr id="149" name="Freeform 148"/>
            <p:cNvSpPr/>
            <p:nvPr/>
          </p:nvSpPr>
          <p:spPr>
            <a:xfrm>
              <a:off x="6128032" y="4112128"/>
              <a:ext cx="273295" cy="488826"/>
            </a:xfrm>
            <a:custGeom>
              <a:avLst/>
              <a:gdLst/>
              <a:ahLst/>
              <a:cxnLst/>
              <a:rect l="0" t="0" r="0" b="0"/>
              <a:pathLst>
                <a:path w="273295" h="488826">
                  <a:moveTo>
                    <a:pt x="52196" y="488825"/>
                  </a:moveTo>
                  <a:lnTo>
                    <a:pt x="35408" y="432610"/>
                  </a:lnTo>
                  <a:lnTo>
                    <a:pt x="28862" y="374039"/>
                  </a:lnTo>
                  <a:lnTo>
                    <a:pt x="22241" y="311473"/>
                  </a:lnTo>
                  <a:lnTo>
                    <a:pt x="13697" y="257261"/>
                  </a:lnTo>
                  <a:lnTo>
                    <a:pt x="11153" y="209514"/>
                  </a:lnTo>
                  <a:lnTo>
                    <a:pt x="9229" y="159491"/>
                  </a:lnTo>
                  <a:lnTo>
                    <a:pt x="1812" y="100074"/>
                  </a:lnTo>
                  <a:lnTo>
                    <a:pt x="0" y="43278"/>
                  </a:lnTo>
                  <a:lnTo>
                    <a:pt x="5275" y="6641"/>
                  </a:lnTo>
                  <a:lnTo>
                    <a:pt x="10387" y="1253"/>
                  </a:lnTo>
                  <a:lnTo>
                    <a:pt x="17304" y="0"/>
                  </a:lnTo>
                  <a:lnTo>
                    <a:pt x="33179" y="4848"/>
                  </a:lnTo>
                  <a:lnTo>
                    <a:pt x="48033" y="14801"/>
                  </a:lnTo>
                  <a:lnTo>
                    <a:pt x="76633" y="49830"/>
                  </a:lnTo>
                  <a:lnTo>
                    <a:pt x="104813" y="100596"/>
                  </a:lnTo>
                  <a:lnTo>
                    <a:pt x="132694" y="162400"/>
                  </a:lnTo>
                  <a:lnTo>
                    <a:pt x="158131" y="218889"/>
                  </a:lnTo>
                  <a:lnTo>
                    <a:pt x="178730" y="268854"/>
                  </a:lnTo>
                  <a:lnTo>
                    <a:pt x="199651" y="320703"/>
                  </a:lnTo>
                  <a:lnTo>
                    <a:pt x="220669" y="373111"/>
                  </a:lnTo>
                  <a:lnTo>
                    <a:pt x="248731" y="432043"/>
                  </a:lnTo>
                  <a:lnTo>
                    <a:pt x="273294" y="4888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169699" y="4453554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61957" y="7236"/>
                  </a:lnTo>
                  <a:lnTo>
                    <a:pt x="105735" y="16117"/>
                  </a:lnTo>
                  <a:lnTo>
                    <a:pt x="63305" y="270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394861" y="4112275"/>
              <a:ext cx="204227" cy="502938"/>
            </a:xfrm>
            <a:custGeom>
              <a:avLst/>
              <a:gdLst/>
              <a:ahLst/>
              <a:cxnLst/>
              <a:rect l="0" t="0" r="0" b="0"/>
              <a:pathLst>
                <a:path w="204227" h="502938">
                  <a:moveTo>
                    <a:pt x="185450" y="341279"/>
                  </a:moveTo>
                  <a:lnTo>
                    <a:pt x="167469" y="325638"/>
                  </a:lnTo>
                  <a:lnTo>
                    <a:pt x="121297" y="306435"/>
                  </a:lnTo>
                  <a:lnTo>
                    <a:pt x="100785" y="305516"/>
                  </a:lnTo>
                  <a:lnTo>
                    <a:pt x="79971" y="310177"/>
                  </a:lnTo>
                  <a:lnTo>
                    <a:pt x="59021" y="320047"/>
                  </a:lnTo>
                  <a:lnTo>
                    <a:pt x="10584" y="368184"/>
                  </a:lnTo>
                  <a:lnTo>
                    <a:pt x="2446" y="389112"/>
                  </a:lnTo>
                  <a:lnTo>
                    <a:pt x="0" y="412841"/>
                  </a:lnTo>
                  <a:lnTo>
                    <a:pt x="2812" y="435085"/>
                  </a:lnTo>
                  <a:lnTo>
                    <a:pt x="16561" y="467340"/>
                  </a:lnTo>
                  <a:lnTo>
                    <a:pt x="32010" y="482314"/>
                  </a:lnTo>
                  <a:lnTo>
                    <a:pt x="70523" y="501459"/>
                  </a:lnTo>
                  <a:lnTo>
                    <a:pt x="94207" y="502937"/>
                  </a:lnTo>
                  <a:lnTo>
                    <a:pt x="107074" y="501694"/>
                  </a:lnTo>
                  <a:lnTo>
                    <a:pt x="130729" y="490953"/>
                  </a:lnTo>
                  <a:lnTo>
                    <a:pt x="141950" y="483176"/>
                  </a:lnTo>
                  <a:lnTo>
                    <a:pt x="157538" y="462056"/>
                  </a:lnTo>
                  <a:lnTo>
                    <a:pt x="181038" y="405104"/>
                  </a:lnTo>
                  <a:lnTo>
                    <a:pt x="191031" y="369549"/>
                  </a:lnTo>
                  <a:lnTo>
                    <a:pt x="194512" y="316120"/>
                  </a:lnTo>
                  <a:lnTo>
                    <a:pt x="196714" y="259345"/>
                  </a:lnTo>
                  <a:lnTo>
                    <a:pt x="204226" y="197583"/>
                  </a:lnTo>
                  <a:lnTo>
                    <a:pt x="200467" y="135600"/>
                  </a:lnTo>
                  <a:lnTo>
                    <a:pt x="188460" y="73920"/>
                  </a:lnTo>
                  <a:lnTo>
                    <a:pt x="171703" y="18583"/>
                  </a:lnTo>
                  <a:lnTo>
                    <a:pt x="165757" y="6825"/>
                  </a:lnTo>
                  <a:lnTo>
                    <a:pt x="159452" y="1327"/>
                  </a:lnTo>
                  <a:lnTo>
                    <a:pt x="152910" y="0"/>
                  </a:lnTo>
                  <a:lnTo>
                    <a:pt x="146210" y="1456"/>
                  </a:lnTo>
                  <a:lnTo>
                    <a:pt x="140572" y="5936"/>
                  </a:lnTo>
                  <a:lnTo>
                    <a:pt x="127049" y="29009"/>
                  </a:lnTo>
                  <a:lnTo>
                    <a:pt x="116803" y="60411"/>
                  </a:lnTo>
                  <a:lnTo>
                    <a:pt x="112748" y="122239"/>
                  </a:lnTo>
                  <a:lnTo>
                    <a:pt x="115165" y="173433"/>
                  </a:lnTo>
                  <a:lnTo>
                    <a:pt x="120171" y="225646"/>
                  </a:lnTo>
                  <a:lnTo>
                    <a:pt x="127451" y="284513"/>
                  </a:lnTo>
                  <a:lnTo>
                    <a:pt x="140155" y="345577"/>
                  </a:lnTo>
                  <a:lnTo>
                    <a:pt x="153929" y="397674"/>
                  </a:lnTo>
                  <a:lnTo>
                    <a:pt x="164392" y="4255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698403" y="4130123"/>
              <a:ext cx="202680" cy="545371"/>
            </a:xfrm>
            <a:custGeom>
              <a:avLst/>
              <a:gdLst/>
              <a:ahLst/>
              <a:cxnLst/>
              <a:rect l="0" t="0" r="0" b="0"/>
              <a:pathLst>
                <a:path w="202680" h="545371">
                  <a:moveTo>
                    <a:pt x="155649" y="344488"/>
                  </a:moveTo>
                  <a:lnTo>
                    <a:pt x="144470" y="327721"/>
                  </a:lnTo>
                  <a:lnTo>
                    <a:pt x="136498" y="322781"/>
                  </a:lnTo>
                  <a:lnTo>
                    <a:pt x="115161" y="317293"/>
                  </a:lnTo>
                  <a:lnTo>
                    <a:pt x="82431" y="319792"/>
                  </a:lnTo>
                  <a:lnTo>
                    <a:pt x="64226" y="331172"/>
                  </a:lnTo>
                  <a:lnTo>
                    <a:pt x="27406" y="369857"/>
                  </a:lnTo>
                  <a:lnTo>
                    <a:pt x="5414" y="418755"/>
                  </a:lnTo>
                  <a:lnTo>
                    <a:pt x="0" y="455531"/>
                  </a:lnTo>
                  <a:lnTo>
                    <a:pt x="4973" y="479238"/>
                  </a:lnTo>
                  <a:lnTo>
                    <a:pt x="20927" y="509196"/>
                  </a:lnTo>
                  <a:lnTo>
                    <a:pt x="43591" y="532890"/>
                  </a:lnTo>
                  <a:lnTo>
                    <a:pt x="52867" y="540279"/>
                  </a:lnTo>
                  <a:lnTo>
                    <a:pt x="75654" y="545370"/>
                  </a:lnTo>
                  <a:lnTo>
                    <a:pt x="88281" y="545090"/>
                  </a:lnTo>
                  <a:lnTo>
                    <a:pt x="99038" y="541394"/>
                  </a:lnTo>
                  <a:lnTo>
                    <a:pt x="117231" y="527928"/>
                  </a:lnTo>
                  <a:lnTo>
                    <a:pt x="155211" y="477439"/>
                  </a:lnTo>
                  <a:lnTo>
                    <a:pt x="178049" y="430021"/>
                  </a:lnTo>
                  <a:lnTo>
                    <a:pt x="190102" y="380750"/>
                  </a:lnTo>
                  <a:lnTo>
                    <a:pt x="195493" y="332875"/>
                  </a:lnTo>
                  <a:lnTo>
                    <a:pt x="202679" y="277876"/>
                  </a:lnTo>
                  <a:lnTo>
                    <a:pt x="201039" y="217127"/>
                  </a:lnTo>
                  <a:lnTo>
                    <a:pt x="198733" y="154673"/>
                  </a:lnTo>
                  <a:lnTo>
                    <a:pt x="189549" y="94734"/>
                  </a:lnTo>
                  <a:lnTo>
                    <a:pt x="176469" y="42166"/>
                  </a:lnTo>
                  <a:lnTo>
                    <a:pt x="168411" y="20610"/>
                  </a:lnTo>
                  <a:lnTo>
                    <a:pt x="157032" y="3230"/>
                  </a:lnTo>
                  <a:lnTo>
                    <a:pt x="150721" y="0"/>
                  </a:lnTo>
                  <a:lnTo>
                    <a:pt x="144175" y="186"/>
                  </a:lnTo>
                  <a:lnTo>
                    <a:pt x="137471" y="2649"/>
                  </a:lnTo>
                  <a:lnTo>
                    <a:pt x="126902" y="17864"/>
                  </a:lnTo>
                  <a:lnTo>
                    <a:pt x="119476" y="40225"/>
                  </a:lnTo>
                  <a:lnTo>
                    <a:pt x="114709" y="92708"/>
                  </a:lnTo>
                  <a:lnTo>
                    <a:pt x="113767" y="153724"/>
                  </a:lnTo>
                  <a:lnTo>
                    <a:pt x="119193" y="204777"/>
                  </a:lnTo>
                  <a:lnTo>
                    <a:pt x="122620" y="256949"/>
                  </a:lnTo>
                  <a:lnTo>
                    <a:pt x="129225" y="309452"/>
                  </a:lnTo>
                  <a:lnTo>
                    <a:pt x="141937" y="370019"/>
                  </a:lnTo>
                  <a:lnTo>
                    <a:pt x="155713" y="410753"/>
                  </a:lnTo>
                  <a:lnTo>
                    <a:pt x="166177" y="4287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033036" y="4474611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043565" y="427457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224695" y="4211399"/>
              <a:ext cx="29440" cy="442198"/>
            </a:xfrm>
            <a:custGeom>
              <a:avLst/>
              <a:gdLst/>
              <a:ahLst/>
              <a:cxnLst/>
              <a:rect l="0" t="0" r="0" b="0"/>
              <a:pathLst>
                <a:path w="29440" h="442198">
                  <a:moveTo>
                    <a:pt x="8382" y="0"/>
                  </a:moveTo>
                  <a:lnTo>
                    <a:pt x="1147" y="28725"/>
                  </a:lnTo>
                  <a:lnTo>
                    <a:pt x="0" y="80261"/>
                  </a:lnTo>
                  <a:lnTo>
                    <a:pt x="5379" y="143364"/>
                  </a:lnTo>
                  <a:lnTo>
                    <a:pt x="8662" y="193256"/>
                  </a:lnTo>
                  <a:lnTo>
                    <a:pt x="16540" y="252037"/>
                  </a:lnTo>
                  <a:lnTo>
                    <a:pt x="18208" y="300845"/>
                  </a:lnTo>
                  <a:lnTo>
                    <a:pt x="21823" y="359760"/>
                  </a:lnTo>
                  <a:lnTo>
                    <a:pt x="27182" y="409192"/>
                  </a:lnTo>
                  <a:lnTo>
                    <a:pt x="29439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138321" y="4421969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159006" y="5589"/>
                  </a:lnTo>
                  <a:lnTo>
                    <a:pt x="107621" y="26363"/>
                  </a:lnTo>
                  <a:lnTo>
                    <a:pt x="52411" y="4987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443647" y="4527253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10529" y="0"/>
                  </a:moveTo>
                  <a:lnTo>
                    <a:pt x="2196" y="37479"/>
                  </a:lnTo>
                  <a:lnTo>
                    <a:pt x="435" y="88902"/>
                  </a:lnTo>
                  <a:lnTo>
                    <a:pt x="58" y="15184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443647" y="4348269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614500" y="4506197"/>
              <a:ext cx="158305" cy="231589"/>
            </a:xfrm>
            <a:custGeom>
              <a:avLst/>
              <a:gdLst/>
              <a:ahLst/>
              <a:cxnLst/>
              <a:rect l="0" t="0" r="0" b="0"/>
              <a:pathLst>
                <a:path w="158305" h="231589">
                  <a:moveTo>
                    <a:pt x="81831" y="0"/>
                  </a:moveTo>
                  <a:lnTo>
                    <a:pt x="37869" y="20243"/>
                  </a:lnTo>
                  <a:lnTo>
                    <a:pt x="24077" y="35903"/>
                  </a:lnTo>
                  <a:lnTo>
                    <a:pt x="5693" y="74552"/>
                  </a:lnTo>
                  <a:lnTo>
                    <a:pt x="0" y="116716"/>
                  </a:lnTo>
                  <a:lnTo>
                    <a:pt x="6482" y="173790"/>
                  </a:lnTo>
                  <a:lnTo>
                    <a:pt x="12468" y="197732"/>
                  </a:lnTo>
                  <a:lnTo>
                    <a:pt x="25267" y="216953"/>
                  </a:lnTo>
                  <a:lnTo>
                    <a:pt x="33593" y="225353"/>
                  </a:lnTo>
                  <a:lnTo>
                    <a:pt x="44993" y="229784"/>
                  </a:lnTo>
                  <a:lnTo>
                    <a:pt x="73257" y="231588"/>
                  </a:lnTo>
                  <a:lnTo>
                    <a:pt x="95959" y="225370"/>
                  </a:lnTo>
                  <a:lnTo>
                    <a:pt x="113847" y="213638"/>
                  </a:lnTo>
                  <a:lnTo>
                    <a:pt x="135902" y="187302"/>
                  </a:lnTo>
                  <a:lnTo>
                    <a:pt x="158304" y="136579"/>
                  </a:lnTo>
                  <a:lnTo>
                    <a:pt x="158172" y="99609"/>
                  </a:lnTo>
                  <a:lnTo>
                    <a:pt x="150725" y="64608"/>
                  </a:lnTo>
                  <a:lnTo>
                    <a:pt x="135519" y="37600"/>
                  </a:lnTo>
                  <a:lnTo>
                    <a:pt x="110591" y="9853"/>
                  </a:lnTo>
                  <a:lnTo>
                    <a:pt x="923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836118" y="4521564"/>
              <a:ext cx="180623" cy="237317"/>
            </a:xfrm>
            <a:custGeom>
              <a:avLst/>
              <a:gdLst/>
              <a:ahLst/>
              <a:cxnLst/>
              <a:rect l="0" t="0" r="0" b="0"/>
              <a:pathLst>
                <a:path w="180623" h="237317">
                  <a:moveTo>
                    <a:pt x="7612" y="68861"/>
                  </a:moveTo>
                  <a:lnTo>
                    <a:pt x="14848" y="96416"/>
                  </a:lnTo>
                  <a:lnTo>
                    <a:pt x="17490" y="155759"/>
                  </a:lnTo>
                  <a:lnTo>
                    <a:pt x="18012" y="218217"/>
                  </a:lnTo>
                  <a:lnTo>
                    <a:pt x="15715" y="225753"/>
                  </a:lnTo>
                  <a:lnTo>
                    <a:pt x="11845" y="228438"/>
                  </a:lnTo>
                  <a:lnTo>
                    <a:pt x="6924" y="227888"/>
                  </a:lnTo>
                  <a:lnTo>
                    <a:pt x="3644" y="221672"/>
                  </a:lnTo>
                  <a:lnTo>
                    <a:pt x="0" y="199168"/>
                  </a:lnTo>
                  <a:lnTo>
                    <a:pt x="4895" y="138231"/>
                  </a:lnTo>
                  <a:lnTo>
                    <a:pt x="10196" y="83040"/>
                  </a:lnTo>
                  <a:lnTo>
                    <a:pt x="26670" y="28397"/>
                  </a:lnTo>
                  <a:lnTo>
                    <a:pt x="37919" y="11493"/>
                  </a:lnTo>
                  <a:lnTo>
                    <a:pt x="46534" y="6049"/>
                  </a:lnTo>
                  <a:lnTo>
                    <a:pt x="68584" y="0"/>
                  </a:lnTo>
                  <a:lnTo>
                    <a:pt x="78676" y="727"/>
                  </a:lnTo>
                  <a:lnTo>
                    <a:pt x="96128" y="7773"/>
                  </a:lnTo>
                  <a:lnTo>
                    <a:pt x="119108" y="24894"/>
                  </a:lnTo>
                  <a:lnTo>
                    <a:pt x="146662" y="67282"/>
                  </a:lnTo>
                  <a:lnTo>
                    <a:pt x="168412" y="126884"/>
                  </a:lnTo>
                  <a:lnTo>
                    <a:pt x="180622" y="174299"/>
                  </a:lnTo>
                  <a:lnTo>
                    <a:pt x="176068" y="2373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085471" y="4706238"/>
              <a:ext cx="1874074" cy="200042"/>
            </a:xfrm>
            <a:custGeom>
              <a:avLst/>
              <a:gdLst/>
              <a:ahLst/>
              <a:cxnLst/>
              <a:rect l="0" t="0" r="0" b="0"/>
              <a:pathLst>
                <a:path w="1874074" h="200042">
                  <a:moveTo>
                    <a:pt x="1874073" y="200041"/>
                  </a:moveTo>
                  <a:lnTo>
                    <a:pt x="1818932" y="185387"/>
                  </a:lnTo>
                  <a:lnTo>
                    <a:pt x="1770517" y="180882"/>
                  </a:lnTo>
                  <a:lnTo>
                    <a:pt x="1719127" y="168368"/>
                  </a:lnTo>
                  <a:lnTo>
                    <a:pt x="1666856" y="161021"/>
                  </a:lnTo>
                  <a:lnTo>
                    <a:pt x="1610094" y="151303"/>
                  </a:lnTo>
                  <a:lnTo>
                    <a:pt x="1553701" y="147386"/>
                  </a:lnTo>
                  <a:lnTo>
                    <a:pt x="1509028" y="142324"/>
                  </a:lnTo>
                  <a:lnTo>
                    <a:pt x="1461876" y="136174"/>
                  </a:lnTo>
                  <a:lnTo>
                    <a:pt x="1398652" y="126136"/>
                  </a:lnTo>
                  <a:lnTo>
                    <a:pt x="1335366" y="117853"/>
                  </a:lnTo>
                  <a:lnTo>
                    <a:pt x="1277805" y="107811"/>
                  </a:lnTo>
                  <a:lnTo>
                    <a:pt x="1221374" y="97681"/>
                  </a:lnTo>
                  <a:lnTo>
                    <a:pt x="1165167" y="89745"/>
                  </a:lnTo>
                  <a:lnTo>
                    <a:pt x="1107835" y="85318"/>
                  </a:lnTo>
                  <a:lnTo>
                    <a:pt x="1044517" y="84444"/>
                  </a:lnTo>
                  <a:lnTo>
                    <a:pt x="997739" y="81172"/>
                  </a:lnTo>
                  <a:lnTo>
                    <a:pt x="935119" y="75175"/>
                  </a:lnTo>
                  <a:lnTo>
                    <a:pt x="886296" y="68548"/>
                  </a:lnTo>
                  <a:lnTo>
                    <a:pt x="824632" y="63063"/>
                  </a:lnTo>
                  <a:lnTo>
                    <a:pt x="774530" y="56250"/>
                  </a:lnTo>
                  <a:lnTo>
                    <a:pt x="722640" y="52542"/>
                  </a:lnTo>
                  <a:lnTo>
                    <a:pt x="670221" y="45723"/>
                  </a:lnTo>
                  <a:lnTo>
                    <a:pt x="618814" y="42014"/>
                  </a:lnTo>
                  <a:lnTo>
                    <a:pt x="555810" y="30872"/>
                  </a:lnTo>
                  <a:lnTo>
                    <a:pt x="504716" y="23965"/>
                  </a:lnTo>
                  <a:lnTo>
                    <a:pt x="449413" y="21919"/>
                  </a:lnTo>
                  <a:lnTo>
                    <a:pt x="391692" y="21312"/>
                  </a:lnTo>
                  <a:lnTo>
                    <a:pt x="337545" y="18013"/>
                  </a:lnTo>
                  <a:lnTo>
                    <a:pt x="284457" y="12746"/>
                  </a:lnTo>
                  <a:lnTo>
                    <a:pt x="231683" y="11186"/>
                  </a:lnTo>
                  <a:lnTo>
                    <a:pt x="179001" y="10723"/>
                  </a:lnTo>
                  <a:lnTo>
                    <a:pt x="123228" y="10586"/>
                  </a:lnTo>
                  <a:lnTo>
                    <a:pt x="68488" y="10545"/>
                  </a:lnTo>
                  <a:lnTo>
                    <a:pt x="28872" y="74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2013-10-08T13:51:23Z</dcterms:created>
  <dcterms:modified xsi:type="dcterms:W3CDTF">2013-10-08T13:52:03Z</dcterms:modified>
</cp:coreProperties>
</file>